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9" r:id="rId4"/>
    <p:sldId id="258" r:id="rId5"/>
    <p:sldId id="262" r:id="rId6"/>
    <p:sldId id="261" r:id="rId7"/>
    <p:sldId id="260" r:id="rId8"/>
    <p:sldId id="264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0.xml"/><Relationship Id="rId3" Type="http://schemas.openxmlformats.org/officeDocument/2006/relationships/slide" Target="../slides/slide5.xml"/><Relationship Id="rId7" Type="http://schemas.openxmlformats.org/officeDocument/2006/relationships/slide" Target="../slides/slide9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8.xml"/><Relationship Id="rId11" Type="http://schemas.openxmlformats.org/officeDocument/2006/relationships/slide" Target="../slides/slide13.xml"/><Relationship Id="rId5" Type="http://schemas.openxmlformats.org/officeDocument/2006/relationships/slide" Target="../slides/slide7.xml"/><Relationship Id="rId10" Type="http://schemas.openxmlformats.org/officeDocument/2006/relationships/slide" Target="../slides/slide12.xml"/><Relationship Id="rId4" Type="http://schemas.openxmlformats.org/officeDocument/2006/relationships/slide" Target="../slides/slide6.xml"/><Relationship Id="rId9" Type="http://schemas.openxmlformats.org/officeDocument/2006/relationships/slide" Target="../slides/slide1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42B9BC-2069-4646-AB89-D0639DA3072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28C7CD-E422-4313-8A82-665B012503B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How To Play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1598106F-FA85-41BA-9CE6-0978E29D609B}" type="parTrans" cxnId="{8EA7EB20-FF5C-4CD2-9FA7-4806136B71CD}">
      <dgm:prSet/>
      <dgm:spPr/>
      <dgm:t>
        <a:bodyPr/>
        <a:lstStyle/>
        <a:p>
          <a:endParaRPr lang="en-US"/>
        </a:p>
      </dgm:t>
    </dgm:pt>
    <dgm:pt modelId="{F768911F-8D0C-45D7-B61B-F1185596095B}" type="sibTrans" cxnId="{8EA7EB20-FF5C-4CD2-9FA7-4806136B71CD}">
      <dgm:prSet/>
      <dgm:spPr/>
      <dgm:t>
        <a:bodyPr/>
        <a:lstStyle/>
        <a:p>
          <a:endParaRPr lang="en-US"/>
        </a:p>
      </dgm:t>
    </dgm:pt>
    <dgm:pt modelId="{4600338A-6B99-42F7-896A-2D3C4C270A6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Player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2A69EE7C-0417-4D32-A604-7BB7A39ACDFE}" type="parTrans" cxnId="{F861B02D-0170-4209-B7FB-9D955B7CBAE6}">
      <dgm:prSet/>
      <dgm:spPr/>
      <dgm:t>
        <a:bodyPr/>
        <a:lstStyle/>
        <a:p>
          <a:endParaRPr lang="en-US"/>
        </a:p>
      </dgm:t>
    </dgm:pt>
    <dgm:pt modelId="{07522D81-2E11-4BA4-9382-50734E659B11}" type="sibTrans" cxnId="{F861B02D-0170-4209-B7FB-9D955B7CBAE6}">
      <dgm:prSet/>
      <dgm:spPr/>
      <dgm:t>
        <a:bodyPr/>
        <a:lstStyle/>
        <a:p>
          <a:endParaRPr lang="en-US"/>
        </a:p>
      </dgm:t>
    </dgm:pt>
    <dgm:pt modelId="{9069A25F-533E-4A64-BE92-7923BCD50FF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Enemies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9FBA079-4829-459D-B5FD-7F2ACE31FA02}" type="parTrans" cxnId="{8750F455-AAA9-4920-AA0A-4E50DFA9BC79}">
      <dgm:prSet/>
      <dgm:spPr/>
      <dgm:t>
        <a:bodyPr/>
        <a:lstStyle/>
        <a:p>
          <a:endParaRPr lang="en-US"/>
        </a:p>
      </dgm:t>
    </dgm:pt>
    <dgm:pt modelId="{E37BFE15-5DDA-4639-AE0C-F1B1CC8C5C80}" type="sibTrans" cxnId="{8750F455-AAA9-4920-AA0A-4E50DFA9BC79}">
      <dgm:prSet/>
      <dgm:spPr/>
      <dgm:t>
        <a:bodyPr/>
        <a:lstStyle/>
        <a:p>
          <a:endParaRPr lang="en-US"/>
        </a:p>
      </dgm:t>
    </dgm:pt>
    <dgm:pt modelId="{50E7BFBA-A1F0-49D0-BC9A-3DA221ECD75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Zombie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CF55FF90-2972-4865-BAF9-73CD64092627}" type="parTrans" cxnId="{4BD354EF-C5C4-4E79-B35A-70F9DA21F796}">
      <dgm:prSet/>
      <dgm:spPr/>
      <dgm:t>
        <a:bodyPr/>
        <a:lstStyle/>
        <a:p>
          <a:endParaRPr lang="en-US"/>
        </a:p>
      </dgm:t>
    </dgm:pt>
    <dgm:pt modelId="{00351162-ECB8-4D2C-BC3D-90DC5DC5DD3C}" type="sibTrans" cxnId="{4BD354EF-C5C4-4E79-B35A-70F9DA21F796}">
      <dgm:prSet/>
      <dgm:spPr/>
      <dgm:t>
        <a:bodyPr/>
        <a:lstStyle/>
        <a:p>
          <a:endParaRPr lang="en-US"/>
        </a:p>
      </dgm:t>
    </dgm:pt>
    <dgm:pt modelId="{795EC132-EBD8-47F0-A60B-C0EC75F2F09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Skeleton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458AE52F-EC43-4684-AECF-1A60A1DEFF1C}" type="parTrans" cxnId="{3528B773-81C3-437E-BBDC-5F5E6646FC1A}">
      <dgm:prSet/>
      <dgm:spPr/>
      <dgm:t>
        <a:bodyPr/>
        <a:lstStyle/>
        <a:p>
          <a:endParaRPr lang="en-US"/>
        </a:p>
      </dgm:t>
    </dgm:pt>
    <dgm:pt modelId="{4F064CB9-CE55-430B-9F35-A756B8D7976E}" type="sibTrans" cxnId="{3528B773-81C3-437E-BBDC-5F5E6646FC1A}">
      <dgm:prSet/>
      <dgm:spPr/>
      <dgm:t>
        <a:bodyPr/>
        <a:lstStyle/>
        <a:p>
          <a:endParaRPr lang="en-US"/>
        </a:p>
      </dgm:t>
    </dgm:pt>
    <dgm:pt modelId="{041E4A12-B46B-44A3-8514-4EE92F0EF88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Rooms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201C43B-4CDF-4BE1-8FB7-B3A8B73A2BF5}" type="parTrans" cxnId="{0DEE91A6-B567-4B97-B4E6-2876093D6905}">
      <dgm:prSet/>
      <dgm:spPr/>
      <dgm:t>
        <a:bodyPr/>
        <a:lstStyle/>
        <a:p>
          <a:endParaRPr lang="en-US"/>
        </a:p>
      </dgm:t>
    </dgm:pt>
    <dgm:pt modelId="{2DA1E9EB-8370-4BB0-8914-96C651E206C3}" type="sibTrans" cxnId="{0DEE91A6-B567-4B97-B4E6-2876093D6905}">
      <dgm:prSet/>
      <dgm:spPr/>
      <dgm:t>
        <a:bodyPr/>
        <a:lstStyle/>
        <a:p>
          <a:endParaRPr lang="en-US"/>
        </a:p>
      </dgm:t>
    </dgm:pt>
    <dgm:pt modelId="{7180661C-E99C-4CDE-9FFE-90C35C1238E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Basic Room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91F01BF-E2ED-4BD4-927E-CB66353AC44C}" type="parTrans" cxnId="{E027CDFA-A21B-4788-A383-9896CB9A91B2}">
      <dgm:prSet/>
      <dgm:spPr/>
      <dgm:t>
        <a:bodyPr/>
        <a:lstStyle/>
        <a:p>
          <a:endParaRPr lang="en-US"/>
        </a:p>
      </dgm:t>
    </dgm:pt>
    <dgm:pt modelId="{9F7EEF1D-2D51-4237-B418-3013573546D1}" type="sibTrans" cxnId="{E027CDFA-A21B-4788-A383-9896CB9A91B2}">
      <dgm:prSet/>
      <dgm:spPr/>
      <dgm:t>
        <a:bodyPr/>
        <a:lstStyle/>
        <a:p>
          <a:endParaRPr lang="en-US"/>
        </a:p>
      </dgm:t>
    </dgm:pt>
    <dgm:pt modelId="{AD86B1E1-1219-4413-BBD2-79ECAF04CF4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Treasure Room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A97260CE-0E4D-4F3A-B75E-95C8B9EEB3E3}" type="parTrans" cxnId="{38845780-C494-466E-8D28-99B48EA15562}">
      <dgm:prSet/>
      <dgm:spPr/>
      <dgm:t>
        <a:bodyPr/>
        <a:lstStyle/>
        <a:p>
          <a:endParaRPr lang="en-US"/>
        </a:p>
      </dgm:t>
    </dgm:pt>
    <dgm:pt modelId="{2869C254-3875-471F-B6E2-9BF6F37C04CF}" type="sibTrans" cxnId="{38845780-C494-466E-8D28-99B48EA15562}">
      <dgm:prSet/>
      <dgm:spPr/>
      <dgm:t>
        <a:bodyPr/>
        <a:lstStyle/>
        <a:p>
          <a:endParaRPr lang="en-US"/>
        </a:p>
      </dgm:t>
    </dgm:pt>
    <dgm:pt modelId="{6CE05375-1B8D-4B8B-8AAE-1B6988BE19C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Battle Room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A4F2C552-BC71-462D-B96F-4B4E0792112D}" type="parTrans" cxnId="{9F8825C5-8D04-4409-93BA-9E36EA190C18}">
      <dgm:prSet/>
      <dgm:spPr/>
      <dgm:t>
        <a:bodyPr/>
        <a:lstStyle/>
        <a:p>
          <a:endParaRPr lang="en-US"/>
        </a:p>
      </dgm:t>
    </dgm:pt>
    <dgm:pt modelId="{CCA26CDC-2A58-4769-ACBC-E00470E1C39E}" type="sibTrans" cxnId="{9F8825C5-8D04-4409-93BA-9E36EA190C18}">
      <dgm:prSet/>
      <dgm:spPr/>
      <dgm:t>
        <a:bodyPr/>
        <a:lstStyle/>
        <a:p>
          <a:endParaRPr lang="en-US"/>
        </a:p>
      </dgm:t>
    </dgm:pt>
    <dgm:pt modelId="{56BC169A-F6AB-4DED-BA5A-11B35878DD5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10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Exit Room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05A6644-D4D0-4E35-8B62-F50FCAAB8F77}" type="parTrans" cxnId="{E837605E-1980-4B87-B358-06912088C4D5}">
      <dgm:prSet/>
      <dgm:spPr/>
      <dgm:t>
        <a:bodyPr/>
        <a:lstStyle/>
        <a:p>
          <a:endParaRPr lang="en-US"/>
        </a:p>
      </dgm:t>
    </dgm:pt>
    <dgm:pt modelId="{8CD44DF2-58F8-439E-853C-AFBCE8AFF707}" type="sibTrans" cxnId="{E837605E-1980-4B87-B358-06912088C4D5}">
      <dgm:prSet/>
      <dgm:spPr/>
      <dgm:t>
        <a:bodyPr/>
        <a:lstStyle/>
        <a:p>
          <a:endParaRPr lang="en-US"/>
        </a:p>
      </dgm:t>
    </dgm:pt>
    <dgm:pt modelId="{98ED0CFE-9DF7-4657-9517-82465A45CEC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rId1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Ending</a:t>
          </a:r>
          <a:endParaRPr lang="en-US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806B3285-AE6B-46BE-98CF-04E5B173BF56}" type="parTrans" cxnId="{E32CD770-EC5C-4ECE-869B-12FEEABDBBCF}">
      <dgm:prSet/>
      <dgm:spPr/>
      <dgm:t>
        <a:bodyPr/>
        <a:lstStyle/>
        <a:p>
          <a:endParaRPr lang="en-US"/>
        </a:p>
      </dgm:t>
    </dgm:pt>
    <dgm:pt modelId="{037BB460-66DA-4737-BF83-87169D50EDB0}" type="sibTrans" cxnId="{E32CD770-EC5C-4ECE-869B-12FEEABDBBCF}">
      <dgm:prSet/>
      <dgm:spPr/>
      <dgm:t>
        <a:bodyPr/>
        <a:lstStyle/>
        <a:p>
          <a:endParaRPr lang="en-US"/>
        </a:p>
      </dgm:t>
    </dgm:pt>
    <dgm:pt modelId="{AE9DBEC1-E41F-4AB9-864C-8E539917E932}" type="pres">
      <dgm:prSet presAssocID="{2C42B9BC-2069-4646-AB89-D0639DA30720}" presName="linear" presStyleCnt="0">
        <dgm:presLayoutVars>
          <dgm:animLvl val="lvl"/>
          <dgm:resizeHandles val="exact"/>
        </dgm:presLayoutVars>
      </dgm:prSet>
      <dgm:spPr/>
    </dgm:pt>
    <dgm:pt modelId="{5FF443D0-EF99-4836-911C-A7EFE64BD763}" type="pres">
      <dgm:prSet presAssocID="{B128C7CD-E422-4313-8A82-665B012503B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E6D0E28-6BC5-4605-AAC4-7AFF486E7F2C}" type="pres">
      <dgm:prSet presAssocID="{F768911F-8D0C-45D7-B61B-F1185596095B}" presName="spacer" presStyleCnt="0"/>
      <dgm:spPr/>
    </dgm:pt>
    <dgm:pt modelId="{FC7102E0-2F59-4FF0-A067-5125F0CFBB72}" type="pres">
      <dgm:prSet presAssocID="{4600338A-6B99-42F7-896A-2D3C4C270A6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42330BB-842B-4FFC-88B3-C6D67656CBC1}" type="pres">
      <dgm:prSet presAssocID="{07522D81-2E11-4BA4-9382-50734E659B11}" presName="spacer" presStyleCnt="0"/>
      <dgm:spPr/>
    </dgm:pt>
    <dgm:pt modelId="{BC4E130A-618B-4EC0-93BA-6481B476EBB2}" type="pres">
      <dgm:prSet presAssocID="{9069A25F-533E-4A64-BE92-7923BCD50FF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23EF24-7AA8-42F7-9DCE-C761922564B5}" type="pres">
      <dgm:prSet presAssocID="{9069A25F-533E-4A64-BE92-7923BCD50FF9}" presName="childText" presStyleLbl="revTx" presStyleIdx="0" presStyleCnt="2">
        <dgm:presLayoutVars>
          <dgm:bulletEnabled val="1"/>
        </dgm:presLayoutVars>
      </dgm:prSet>
      <dgm:spPr/>
    </dgm:pt>
    <dgm:pt modelId="{CAB8B88C-E463-4A45-854F-51BE9F0194B7}" type="pres">
      <dgm:prSet presAssocID="{041E4A12-B46B-44A3-8514-4EE92F0EF88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4FF670F-088B-4FFA-B850-DC2FFDD408AA}" type="pres">
      <dgm:prSet presAssocID="{041E4A12-B46B-44A3-8514-4EE92F0EF880}" presName="childText" presStyleLbl="revTx" presStyleIdx="1" presStyleCnt="2">
        <dgm:presLayoutVars>
          <dgm:bulletEnabled val="1"/>
        </dgm:presLayoutVars>
      </dgm:prSet>
      <dgm:spPr/>
    </dgm:pt>
    <dgm:pt modelId="{B103F833-0F34-4788-9168-B88D6C512645}" type="pres">
      <dgm:prSet presAssocID="{98ED0CFE-9DF7-4657-9517-82465A45CEC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66DB306-D6AC-4C58-8C72-8403CCDB83B9}" type="presOf" srcId="{B128C7CD-E422-4313-8A82-665B012503B6}" destId="{5FF443D0-EF99-4836-911C-A7EFE64BD763}" srcOrd="0" destOrd="0" presId="urn:microsoft.com/office/officeart/2005/8/layout/vList2"/>
    <dgm:cxn modelId="{8EA7EB20-FF5C-4CD2-9FA7-4806136B71CD}" srcId="{2C42B9BC-2069-4646-AB89-D0639DA30720}" destId="{B128C7CD-E422-4313-8A82-665B012503B6}" srcOrd="0" destOrd="0" parTransId="{1598106F-FA85-41BA-9CE6-0978E29D609B}" sibTransId="{F768911F-8D0C-45D7-B61B-F1185596095B}"/>
    <dgm:cxn modelId="{F861B02D-0170-4209-B7FB-9D955B7CBAE6}" srcId="{2C42B9BC-2069-4646-AB89-D0639DA30720}" destId="{4600338A-6B99-42F7-896A-2D3C4C270A60}" srcOrd="1" destOrd="0" parTransId="{2A69EE7C-0417-4D32-A604-7BB7A39ACDFE}" sibTransId="{07522D81-2E11-4BA4-9382-50734E659B11}"/>
    <dgm:cxn modelId="{E837605E-1980-4B87-B358-06912088C4D5}" srcId="{041E4A12-B46B-44A3-8514-4EE92F0EF880}" destId="{56BC169A-F6AB-4DED-BA5A-11B35878DD57}" srcOrd="3" destOrd="0" parTransId="{605A6644-D4D0-4E35-8B62-F50FCAAB8F77}" sibTransId="{8CD44DF2-58F8-439E-853C-AFBCE8AFF707}"/>
    <dgm:cxn modelId="{F254975F-C5AB-451C-BB06-397674542D70}" type="presOf" srcId="{AD86B1E1-1219-4413-BBD2-79ECAF04CF4E}" destId="{84FF670F-088B-4FFA-B850-DC2FFDD408AA}" srcOrd="0" destOrd="1" presId="urn:microsoft.com/office/officeart/2005/8/layout/vList2"/>
    <dgm:cxn modelId="{E32CD770-EC5C-4ECE-869B-12FEEABDBBCF}" srcId="{2C42B9BC-2069-4646-AB89-D0639DA30720}" destId="{98ED0CFE-9DF7-4657-9517-82465A45CEC3}" srcOrd="4" destOrd="0" parTransId="{806B3285-AE6B-46BE-98CF-04E5B173BF56}" sibTransId="{037BB460-66DA-4737-BF83-87169D50EDB0}"/>
    <dgm:cxn modelId="{3528B773-81C3-437E-BBDC-5F5E6646FC1A}" srcId="{9069A25F-533E-4A64-BE92-7923BCD50FF9}" destId="{795EC132-EBD8-47F0-A60B-C0EC75F2F098}" srcOrd="1" destOrd="0" parTransId="{458AE52F-EC43-4684-AECF-1A60A1DEFF1C}" sibTransId="{4F064CB9-CE55-430B-9F35-A756B8D7976E}"/>
    <dgm:cxn modelId="{8750F455-AAA9-4920-AA0A-4E50DFA9BC79}" srcId="{2C42B9BC-2069-4646-AB89-D0639DA30720}" destId="{9069A25F-533E-4A64-BE92-7923BCD50FF9}" srcOrd="2" destOrd="0" parTransId="{09FBA079-4829-459D-B5FD-7F2ACE31FA02}" sibTransId="{E37BFE15-5DDA-4639-AE0C-F1B1CC8C5C80}"/>
    <dgm:cxn modelId="{38845780-C494-466E-8D28-99B48EA15562}" srcId="{041E4A12-B46B-44A3-8514-4EE92F0EF880}" destId="{AD86B1E1-1219-4413-BBD2-79ECAF04CF4E}" srcOrd="1" destOrd="0" parTransId="{A97260CE-0E4D-4F3A-B75E-95C8B9EEB3E3}" sibTransId="{2869C254-3875-471F-B6E2-9BF6F37C04CF}"/>
    <dgm:cxn modelId="{AF90299C-16D3-4929-91D4-4E3BC703B743}" type="presOf" srcId="{2C42B9BC-2069-4646-AB89-D0639DA30720}" destId="{AE9DBEC1-E41F-4AB9-864C-8E539917E932}" srcOrd="0" destOrd="0" presId="urn:microsoft.com/office/officeart/2005/8/layout/vList2"/>
    <dgm:cxn modelId="{F77823A4-7013-4592-809B-4940DEE3D4E6}" type="presOf" srcId="{7180661C-E99C-4CDE-9FFE-90C35C1238EC}" destId="{84FF670F-088B-4FFA-B850-DC2FFDD408AA}" srcOrd="0" destOrd="0" presId="urn:microsoft.com/office/officeart/2005/8/layout/vList2"/>
    <dgm:cxn modelId="{0DEE91A6-B567-4B97-B4E6-2876093D6905}" srcId="{2C42B9BC-2069-4646-AB89-D0639DA30720}" destId="{041E4A12-B46B-44A3-8514-4EE92F0EF880}" srcOrd="3" destOrd="0" parTransId="{6201C43B-4CDF-4BE1-8FB7-B3A8B73A2BF5}" sibTransId="{2DA1E9EB-8370-4BB0-8914-96C651E206C3}"/>
    <dgm:cxn modelId="{0F58EDAB-0F64-4428-9AB5-3C4376DD4F75}" type="presOf" srcId="{98ED0CFE-9DF7-4657-9517-82465A45CEC3}" destId="{B103F833-0F34-4788-9168-B88D6C512645}" srcOrd="0" destOrd="0" presId="urn:microsoft.com/office/officeart/2005/8/layout/vList2"/>
    <dgm:cxn modelId="{66271DB5-5B51-43BC-B59E-4D7023628C26}" type="presOf" srcId="{6CE05375-1B8D-4B8B-8AAE-1B6988BE19CB}" destId="{84FF670F-088B-4FFA-B850-DC2FFDD408AA}" srcOrd="0" destOrd="2" presId="urn:microsoft.com/office/officeart/2005/8/layout/vList2"/>
    <dgm:cxn modelId="{4F639AC2-44E5-46FC-A593-61BD99193D1D}" type="presOf" srcId="{795EC132-EBD8-47F0-A60B-C0EC75F2F098}" destId="{9F23EF24-7AA8-42F7-9DCE-C761922564B5}" srcOrd="0" destOrd="1" presId="urn:microsoft.com/office/officeart/2005/8/layout/vList2"/>
    <dgm:cxn modelId="{AEBD01C4-2F7F-4325-BF53-A5D535C1DBC5}" type="presOf" srcId="{9069A25F-533E-4A64-BE92-7923BCD50FF9}" destId="{BC4E130A-618B-4EC0-93BA-6481B476EBB2}" srcOrd="0" destOrd="0" presId="urn:microsoft.com/office/officeart/2005/8/layout/vList2"/>
    <dgm:cxn modelId="{9F8825C5-8D04-4409-93BA-9E36EA190C18}" srcId="{041E4A12-B46B-44A3-8514-4EE92F0EF880}" destId="{6CE05375-1B8D-4B8B-8AAE-1B6988BE19CB}" srcOrd="2" destOrd="0" parTransId="{A4F2C552-BC71-462D-B96F-4B4E0792112D}" sibTransId="{CCA26CDC-2A58-4769-ACBC-E00470E1C39E}"/>
    <dgm:cxn modelId="{1B5D46CA-A776-497C-9416-EC0A3F8DD5D8}" type="presOf" srcId="{56BC169A-F6AB-4DED-BA5A-11B35878DD57}" destId="{84FF670F-088B-4FFA-B850-DC2FFDD408AA}" srcOrd="0" destOrd="3" presId="urn:microsoft.com/office/officeart/2005/8/layout/vList2"/>
    <dgm:cxn modelId="{F2F924EA-F087-4194-AD43-92305ACA4C86}" type="presOf" srcId="{50E7BFBA-A1F0-49D0-BC9A-3DA221ECD752}" destId="{9F23EF24-7AA8-42F7-9DCE-C761922564B5}" srcOrd="0" destOrd="0" presId="urn:microsoft.com/office/officeart/2005/8/layout/vList2"/>
    <dgm:cxn modelId="{4BD354EF-C5C4-4E79-B35A-70F9DA21F796}" srcId="{9069A25F-533E-4A64-BE92-7923BCD50FF9}" destId="{50E7BFBA-A1F0-49D0-BC9A-3DA221ECD752}" srcOrd="0" destOrd="0" parTransId="{CF55FF90-2972-4865-BAF9-73CD64092627}" sibTransId="{00351162-ECB8-4D2C-BC3D-90DC5DC5DD3C}"/>
    <dgm:cxn modelId="{808EAAF8-E045-4EA9-95B2-985402E25A20}" type="presOf" srcId="{4600338A-6B99-42F7-896A-2D3C4C270A60}" destId="{FC7102E0-2F59-4FF0-A067-5125F0CFBB72}" srcOrd="0" destOrd="0" presId="urn:microsoft.com/office/officeart/2005/8/layout/vList2"/>
    <dgm:cxn modelId="{7C98D7F8-26FC-4977-8849-959A7CA23B28}" type="presOf" srcId="{041E4A12-B46B-44A3-8514-4EE92F0EF880}" destId="{CAB8B88C-E463-4A45-854F-51BE9F0194B7}" srcOrd="0" destOrd="0" presId="urn:microsoft.com/office/officeart/2005/8/layout/vList2"/>
    <dgm:cxn modelId="{E027CDFA-A21B-4788-A383-9896CB9A91B2}" srcId="{041E4A12-B46B-44A3-8514-4EE92F0EF880}" destId="{7180661C-E99C-4CDE-9FFE-90C35C1238EC}" srcOrd="0" destOrd="0" parTransId="{391F01BF-E2ED-4BD4-927E-CB66353AC44C}" sibTransId="{9F7EEF1D-2D51-4237-B418-3013573546D1}"/>
    <dgm:cxn modelId="{8DEA61F4-1F49-4D02-AF93-6953E4148AA7}" type="presParOf" srcId="{AE9DBEC1-E41F-4AB9-864C-8E539917E932}" destId="{5FF443D0-EF99-4836-911C-A7EFE64BD763}" srcOrd="0" destOrd="0" presId="urn:microsoft.com/office/officeart/2005/8/layout/vList2"/>
    <dgm:cxn modelId="{FF4690E3-F6D7-43B8-A089-B73441E7C566}" type="presParOf" srcId="{AE9DBEC1-E41F-4AB9-864C-8E539917E932}" destId="{BE6D0E28-6BC5-4605-AAC4-7AFF486E7F2C}" srcOrd="1" destOrd="0" presId="urn:microsoft.com/office/officeart/2005/8/layout/vList2"/>
    <dgm:cxn modelId="{3C8A8960-8FC6-4742-8A1E-F68A7B34928C}" type="presParOf" srcId="{AE9DBEC1-E41F-4AB9-864C-8E539917E932}" destId="{FC7102E0-2F59-4FF0-A067-5125F0CFBB72}" srcOrd="2" destOrd="0" presId="urn:microsoft.com/office/officeart/2005/8/layout/vList2"/>
    <dgm:cxn modelId="{F8CCEE37-A1C4-478E-A73C-C6B97A1FF38B}" type="presParOf" srcId="{AE9DBEC1-E41F-4AB9-864C-8E539917E932}" destId="{442330BB-842B-4FFC-88B3-C6D67656CBC1}" srcOrd="3" destOrd="0" presId="urn:microsoft.com/office/officeart/2005/8/layout/vList2"/>
    <dgm:cxn modelId="{83B66CBC-AAE4-4CC8-A247-9C59D4D04054}" type="presParOf" srcId="{AE9DBEC1-E41F-4AB9-864C-8E539917E932}" destId="{BC4E130A-618B-4EC0-93BA-6481B476EBB2}" srcOrd="4" destOrd="0" presId="urn:microsoft.com/office/officeart/2005/8/layout/vList2"/>
    <dgm:cxn modelId="{5DBB7B76-5E37-4B4D-BCF9-6967F8BD4E81}" type="presParOf" srcId="{AE9DBEC1-E41F-4AB9-864C-8E539917E932}" destId="{9F23EF24-7AA8-42F7-9DCE-C761922564B5}" srcOrd="5" destOrd="0" presId="urn:microsoft.com/office/officeart/2005/8/layout/vList2"/>
    <dgm:cxn modelId="{8BE88C38-7568-4FF4-AA0E-A2709364CE02}" type="presParOf" srcId="{AE9DBEC1-E41F-4AB9-864C-8E539917E932}" destId="{CAB8B88C-E463-4A45-854F-51BE9F0194B7}" srcOrd="6" destOrd="0" presId="urn:microsoft.com/office/officeart/2005/8/layout/vList2"/>
    <dgm:cxn modelId="{3E753369-5A53-4779-B593-B4D136DCD4ED}" type="presParOf" srcId="{AE9DBEC1-E41F-4AB9-864C-8E539917E932}" destId="{84FF670F-088B-4FFA-B850-DC2FFDD408AA}" srcOrd="7" destOrd="0" presId="urn:microsoft.com/office/officeart/2005/8/layout/vList2"/>
    <dgm:cxn modelId="{1FBED859-116D-439C-A1FF-3778E3A78716}" type="presParOf" srcId="{AE9DBEC1-E41F-4AB9-864C-8E539917E932}" destId="{B103F833-0F34-4788-9168-B88D6C51264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8B07AF-E909-4EE4-A8DB-6BE894AE5B6D}" type="doc">
      <dgm:prSet loTypeId="urn:microsoft.com/office/officeart/2005/8/layout/vProcess5" loCatId="process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5B7B75A-3CA0-494A-97C7-ADDD114BB4F3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Once the game loads, you can choose to start the game or exit right away. </a:t>
          </a:r>
        </a:p>
      </dgm:t>
    </dgm:pt>
    <dgm:pt modelId="{7CE3BC59-2B79-4093-8554-45504060D78B}" type="parTrans" cxnId="{D07353B3-8A30-4EAD-8A8D-62332D1ADC23}">
      <dgm:prSet/>
      <dgm:spPr/>
      <dgm:t>
        <a:bodyPr/>
        <a:lstStyle/>
        <a:p>
          <a:endParaRPr lang="en-US"/>
        </a:p>
      </dgm:t>
    </dgm:pt>
    <dgm:pt modelId="{93B6604F-D44A-4684-A007-E2F48D37DB35}" type="sibTrans" cxnId="{D07353B3-8A30-4EAD-8A8D-62332D1ADC23}">
      <dgm:prSet/>
      <dgm:spPr/>
      <dgm:t>
        <a:bodyPr/>
        <a:lstStyle/>
        <a:p>
          <a:endParaRPr lang="en-US"/>
        </a:p>
      </dgm:t>
    </dgm:pt>
    <dgm:pt modelId="{34921BA5-10F4-46A4-AD44-CE7612251C6D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If you choose to start the game, the first floor will initiate, and you can move!</a:t>
          </a:r>
        </a:p>
      </dgm:t>
    </dgm:pt>
    <dgm:pt modelId="{73798683-65D5-4985-B178-4353E2470E28}" type="parTrans" cxnId="{C470EDE1-1156-4D1D-AE89-1D579CD6F133}">
      <dgm:prSet/>
      <dgm:spPr/>
      <dgm:t>
        <a:bodyPr/>
        <a:lstStyle/>
        <a:p>
          <a:endParaRPr lang="en-US"/>
        </a:p>
      </dgm:t>
    </dgm:pt>
    <dgm:pt modelId="{86E1AB4C-E6EE-4E9C-A8F1-652663908594}" type="sibTrans" cxnId="{C470EDE1-1156-4D1D-AE89-1D579CD6F133}">
      <dgm:prSet/>
      <dgm:spPr/>
      <dgm:t>
        <a:bodyPr/>
        <a:lstStyle/>
        <a:p>
          <a:endParaRPr lang="en-US"/>
        </a:p>
      </dgm:t>
    </dgm:pt>
    <dgm:pt modelId="{2ADCC238-F0D6-499D-B371-4321F9F69EE5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One of four rooms will be your starter: Basic Room, Treasure Room, Battle Room, Exit Room</a:t>
          </a:r>
        </a:p>
      </dgm:t>
    </dgm:pt>
    <dgm:pt modelId="{188E9681-8E8C-49EA-92E8-FB15A8475942}" type="parTrans" cxnId="{1B4E3431-9935-43CA-A90F-CA1C669938C8}">
      <dgm:prSet/>
      <dgm:spPr/>
      <dgm:t>
        <a:bodyPr/>
        <a:lstStyle/>
        <a:p>
          <a:endParaRPr lang="en-US"/>
        </a:p>
      </dgm:t>
    </dgm:pt>
    <dgm:pt modelId="{32469E7D-207F-4F93-B612-AD3FBAE34BCF}" type="sibTrans" cxnId="{1B4E3431-9935-43CA-A90F-CA1C669938C8}">
      <dgm:prSet/>
      <dgm:spPr/>
      <dgm:t>
        <a:bodyPr/>
        <a:lstStyle/>
        <a:p>
          <a:endParaRPr lang="en-US"/>
        </a:p>
      </dgm:t>
    </dgm:pt>
    <dgm:pt modelId="{5FE3F203-4EC6-4270-8E2F-A5B36CAF338C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You can move forward or behind each room, and the rooms in said positions will be revealed before entering them.</a:t>
          </a:r>
        </a:p>
      </dgm:t>
    </dgm:pt>
    <dgm:pt modelId="{DA22BDBB-1B53-418B-951C-D1BCEB3F8D9F}" type="parTrans" cxnId="{0B295243-E439-4193-A74A-05926EB1EF0D}">
      <dgm:prSet/>
      <dgm:spPr/>
      <dgm:t>
        <a:bodyPr/>
        <a:lstStyle/>
        <a:p>
          <a:endParaRPr lang="en-US"/>
        </a:p>
      </dgm:t>
    </dgm:pt>
    <dgm:pt modelId="{DDFE4C76-C7CF-4A11-BA92-5CAE2B8F2BD3}" type="sibTrans" cxnId="{0B295243-E439-4193-A74A-05926EB1EF0D}">
      <dgm:prSet/>
      <dgm:spPr/>
      <dgm:t>
        <a:bodyPr/>
        <a:lstStyle/>
        <a:p>
          <a:endParaRPr lang="en-US"/>
        </a:p>
      </dgm:t>
    </dgm:pt>
    <dgm:pt modelId="{8ECD6294-700E-48FB-BE16-BBBF87B7182E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Make your way through each floor, finding the exit before moving onto the next.</a:t>
          </a:r>
        </a:p>
      </dgm:t>
    </dgm:pt>
    <dgm:pt modelId="{8490B600-A550-4C51-A9FA-6EBCB0F109DC}" type="parTrans" cxnId="{FB4588A6-51D4-4AF3-94FA-867D402CB1AE}">
      <dgm:prSet/>
      <dgm:spPr/>
      <dgm:t>
        <a:bodyPr/>
        <a:lstStyle/>
        <a:p>
          <a:endParaRPr lang="en-US"/>
        </a:p>
      </dgm:t>
    </dgm:pt>
    <dgm:pt modelId="{C327D421-C2E5-47FA-BA45-E422E5A71B2C}" type="sibTrans" cxnId="{FB4588A6-51D4-4AF3-94FA-867D402CB1AE}">
      <dgm:prSet/>
      <dgm:spPr/>
      <dgm:t>
        <a:bodyPr/>
        <a:lstStyle/>
        <a:p>
          <a:endParaRPr lang="en-US"/>
        </a:p>
      </dgm:t>
    </dgm:pt>
    <dgm:pt modelId="{8AEE078E-327E-4CA9-BFD5-CA8BA41D05BD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Once you die, the game is over, and the program ends.</a:t>
          </a:r>
        </a:p>
      </dgm:t>
    </dgm:pt>
    <dgm:pt modelId="{79B63E72-F265-43DF-A978-5692AC5D74AB}" type="parTrans" cxnId="{2E4E0678-9138-40E5-8AF4-BA3D20E9F599}">
      <dgm:prSet/>
      <dgm:spPr/>
      <dgm:t>
        <a:bodyPr/>
        <a:lstStyle/>
        <a:p>
          <a:endParaRPr lang="en-US"/>
        </a:p>
      </dgm:t>
    </dgm:pt>
    <dgm:pt modelId="{80226AD1-90E8-45CB-B31A-5B0E59ED62FD}" type="sibTrans" cxnId="{2E4E0678-9138-40E5-8AF4-BA3D20E9F599}">
      <dgm:prSet/>
      <dgm:spPr/>
      <dgm:t>
        <a:bodyPr/>
        <a:lstStyle/>
        <a:p>
          <a:endParaRPr lang="en-US"/>
        </a:p>
      </dgm:t>
    </dgm:pt>
    <dgm:pt modelId="{EC5AAD82-C430-45D8-954A-1296BBA711A8}" type="pres">
      <dgm:prSet presAssocID="{E78B07AF-E909-4EE4-A8DB-6BE894AE5B6D}" presName="outerComposite" presStyleCnt="0">
        <dgm:presLayoutVars>
          <dgm:chMax val="5"/>
          <dgm:dir/>
          <dgm:resizeHandles val="exact"/>
        </dgm:presLayoutVars>
      </dgm:prSet>
      <dgm:spPr/>
    </dgm:pt>
    <dgm:pt modelId="{E0941D54-40A4-4C1B-BABD-FE047CF183CD}" type="pres">
      <dgm:prSet presAssocID="{E78B07AF-E909-4EE4-A8DB-6BE894AE5B6D}" presName="dummyMaxCanvas" presStyleCnt="0">
        <dgm:presLayoutVars/>
      </dgm:prSet>
      <dgm:spPr/>
    </dgm:pt>
    <dgm:pt modelId="{5C2E5AE4-F87F-49E0-8939-E44A59685DD9}" type="pres">
      <dgm:prSet presAssocID="{E78B07AF-E909-4EE4-A8DB-6BE894AE5B6D}" presName="FiveNodes_1" presStyleLbl="node1" presStyleIdx="0" presStyleCnt="5">
        <dgm:presLayoutVars>
          <dgm:bulletEnabled val="1"/>
        </dgm:presLayoutVars>
      </dgm:prSet>
      <dgm:spPr/>
    </dgm:pt>
    <dgm:pt modelId="{C9CC70B8-E587-4C0B-B857-DB2189BE6E09}" type="pres">
      <dgm:prSet presAssocID="{E78B07AF-E909-4EE4-A8DB-6BE894AE5B6D}" presName="FiveNodes_2" presStyleLbl="node1" presStyleIdx="1" presStyleCnt="5">
        <dgm:presLayoutVars>
          <dgm:bulletEnabled val="1"/>
        </dgm:presLayoutVars>
      </dgm:prSet>
      <dgm:spPr/>
    </dgm:pt>
    <dgm:pt modelId="{C40A11D9-C274-4615-9FE1-CECC746ECC7F}" type="pres">
      <dgm:prSet presAssocID="{E78B07AF-E909-4EE4-A8DB-6BE894AE5B6D}" presName="FiveNodes_3" presStyleLbl="node1" presStyleIdx="2" presStyleCnt="5">
        <dgm:presLayoutVars>
          <dgm:bulletEnabled val="1"/>
        </dgm:presLayoutVars>
      </dgm:prSet>
      <dgm:spPr/>
    </dgm:pt>
    <dgm:pt modelId="{E085B4DD-1F7E-47A7-93C7-4642BBEC790A}" type="pres">
      <dgm:prSet presAssocID="{E78B07AF-E909-4EE4-A8DB-6BE894AE5B6D}" presName="FiveNodes_4" presStyleLbl="node1" presStyleIdx="3" presStyleCnt="5">
        <dgm:presLayoutVars>
          <dgm:bulletEnabled val="1"/>
        </dgm:presLayoutVars>
      </dgm:prSet>
      <dgm:spPr/>
    </dgm:pt>
    <dgm:pt modelId="{12E1A15A-0CD5-4914-ACFF-ED5CDA29DF3D}" type="pres">
      <dgm:prSet presAssocID="{E78B07AF-E909-4EE4-A8DB-6BE894AE5B6D}" presName="FiveNodes_5" presStyleLbl="node1" presStyleIdx="4" presStyleCnt="5">
        <dgm:presLayoutVars>
          <dgm:bulletEnabled val="1"/>
        </dgm:presLayoutVars>
      </dgm:prSet>
      <dgm:spPr/>
    </dgm:pt>
    <dgm:pt modelId="{549DE511-89E3-4B5E-9FC2-4CD0CAE278AE}" type="pres">
      <dgm:prSet presAssocID="{E78B07AF-E909-4EE4-A8DB-6BE894AE5B6D}" presName="FiveConn_1-2" presStyleLbl="fgAccFollowNode1" presStyleIdx="0" presStyleCnt="4">
        <dgm:presLayoutVars>
          <dgm:bulletEnabled val="1"/>
        </dgm:presLayoutVars>
      </dgm:prSet>
      <dgm:spPr/>
    </dgm:pt>
    <dgm:pt modelId="{268F08B9-3F3A-4B12-9F54-843655E712FF}" type="pres">
      <dgm:prSet presAssocID="{E78B07AF-E909-4EE4-A8DB-6BE894AE5B6D}" presName="FiveConn_2-3" presStyleLbl="fgAccFollowNode1" presStyleIdx="1" presStyleCnt="4">
        <dgm:presLayoutVars>
          <dgm:bulletEnabled val="1"/>
        </dgm:presLayoutVars>
      </dgm:prSet>
      <dgm:spPr/>
    </dgm:pt>
    <dgm:pt modelId="{F0976316-5E9C-411A-BCFF-E3B23AC3BF05}" type="pres">
      <dgm:prSet presAssocID="{E78B07AF-E909-4EE4-A8DB-6BE894AE5B6D}" presName="FiveConn_3-4" presStyleLbl="fgAccFollowNode1" presStyleIdx="2" presStyleCnt="4">
        <dgm:presLayoutVars>
          <dgm:bulletEnabled val="1"/>
        </dgm:presLayoutVars>
      </dgm:prSet>
      <dgm:spPr/>
    </dgm:pt>
    <dgm:pt modelId="{664D2200-C74B-41A3-B4B2-E7092A66A984}" type="pres">
      <dgm:prSet presAssocID="{E78B07AF-E909-4EE4-A8DB-6BE894AE5B6D}" presName="FiveConn_4-5" presStyleLbl="fgAccFollowNode1" presStyleIdx="3" presStyleCnt="4">
        <dgm:presLayoutVars>
          <dgm:bulletEnabled val="1"/>
        </dgm:presLayoutVars>
      </dgm:prSet>
      <dgm:spPr/>
    </dgm:pt>
    <dgm:pt modelId="{2F5B6F92-0F16-4AFF-B0D2-B0ED0D9E5B3A}" type="pres">
      <dgm:prSet presAssocID="{E78B07AF-E909-4EE4-A8DB-6BE894AE5B6D}" presName="FiveNodes_1_text" presStyleLbl="node1" presStyleIdx="4" presStyleCnt="5">
        <dgm:presLayoutVars>
          <dgm:bulletEnabled val="1"/>
        </dgm:presLayoutVars>
      </dgm:prSet>
      <dgm:spPr/>
    </dgm:pt>
    <dgm:pt modelId="{C3619D97-A2F0-4E76-82E4-6C845357D846}" type="pres">
      <dgm:prSet presAssocID="{E78B07AF-E909-4EE4-A8DB-6BE894AE5B6D}" presName="FiveNodes_2_text" presStyleLbl="node1" presStyleIdx="4" presStyleCnt="5">
        <dgm:presLayoutVars>
          <dgm:bulletEnabled val="1"/>
        </dgm:presLayoutVars>
      </dgm:prSet>
      <dgm:spPr/>
    </dgm:pt>
    <dgm:pt modelId="{013B0744-5013-46CB-975E-7DF1F76E02BC}" type="pres">
      <dgm:prSet presAssocID="{E78B07AF-E909-4EE4-A8DB-6BE894AE5B6D}" presName="FiveNodes_3_text" presStyleLbl="node1" presStyleIdx="4" presStyleCnt="5">
        <dgm:presLayoutVars>
          <dgm:bulletEnabled val="1"/>
        </dgm:presLayoutVars>
      </dgm:prSet>
      <dgm:spPr/>
    </dgm:pt>
    <dgm:pt modelId="{F335408C-5132-4D53-9099-2E9F2977E21D}" type="pres">
      <dgm:prSet presAssocID="{E78B07AF-E909-4EE4-A8DB-6BE894AE5B6D}" presName="FiveNodes_4_text" presStyleLbl="node1" presStyleIdx="4" presStyleCnt="5">
        <dgm:presLayoutVars>
          <dgm:bulletEnabled val="1"/>
        </dgm:presLayoutVars>
      </dgm:prSet>
      <dgm:spPr/>
    </dgm:pt>
    <dgm:pt modelId="{99E48E27-A93B-4EA8-BAB2-153D1EAC0630}" type="pres">
      <dgm:prSet presAssocID="{E78B07AF-E909-4EE4-A8DB-6BE894AE5B6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AD8D307-E8CA-4CCE-BA3B-BB28E58ED788}" type="presOf" srcId="{2ADCC238-F0D6-499D-B371-4321F9F69EE5}" destId="{C9CC70B8-E587-4C0B-B857-DB2189BE6E09}" srcOrd="0" destOrd="1" presId="urn:microsoft.com/office/officeart/2005/8/layout/vProcess5"/>
    <dgm:cxn modelId="{C32C020B-8B6B-4563-86D6-E3C5F52D0637}" type="presOf" srcId="{93B6604F-D44A-4684-A007-E2F48D37DB35}" destId="{549DE511-89E3-4B5E-9FC2-4CD0CAE278AE}" srcOrd="0" destOrd="0" presId="urn:microsoft.com/office/officeart/2005/8/layout/vProcess5"/>
    <dgm:cxn modelId="{DF1B961E-5556-47B5-9464-919F23144649}" type="presOf" srcId="{8AEE078E-327E-4CA9-BFD5-CA8BA41D05BD}" destId="{99E48E27-A93B-4EA8-BAB2-153D1EAC0630}" srcOrd="1" destOrd="0" presId="urn:microsoft.com/office/officeart/2005/8/layout/vProcess5"/>
    <dgm:cxn modelId="{7A44C329-C9B7-4018-820B-95D2A790D009}" type="presOf" srcId="{5FE3F203-4EC6-4270-8E2F-A5B36CAF338C}" destId="{013B0744-5013-46CB-975E-7DF1F76E02BC}" srcOrd="1" destOrd="0" presId="urn:microsoft.com/office/officeart/2005/8/layout/vProcess5"/>
    <dgm:cxn modelId="{1B4E3431-9935-43CA-A90F-CA1C669938C8}" srcId="{34921BA5-10F4-46A4-AD44-CE7612251C6D}" destId="{2ADCC238-F0D6-499D-B371-4321F9F69EE5}" srcOrd="0" destOrd="0" parTransId="{188E9681-8E8C-49EA-92E8-FB15A8475942}" sibTransId="{32469E7D-207F-4F93-B612-AD3FBAE34BCF}"/>
    <dgm:cxn modelId="{8E0BB337-D05F-48CA-85D3-7BC066C8609D}" type="presOf" srcId="{8ECD6294-700E-48FB-BE16-BBBF87B7182E}" destId="{E085B4DD-1F7E-47A7-93C7-4642BBEC790A}" srcOrd="0" destOrd="0" presId="urn:microsoft.com/office/officeart/2005/8/layout/vProcess5"/>
    <dgm:cxn modelId="{F8AC063A-AA89-4F82-9086-AD3356411871}" type="presOf" srcId="{DDFE4C76-C7CF-4A11-BA92-5CAE2B8F2BD3}" destId="{F0976316-5E9C-411A-BCFF-E3B23AC3BF05}" srcOrd="0" destOrd="0" presId="urn:microsoft.com/office/officeart/2005/8/layout/vProcess5"/>
    <dgm:cxn modelId="{0AABCF3B-A8D4-41AB-857F-642601AEE040}" type="presOf" srcId="{2ADCC238-F0D6-499D-B371-4321F9F69EE5}" destId="{C3619D97-A2F0-4E76-82E4-6C845357D846}" srcOrd="1" destOrd="1" presId="urn:microsoft.com/office/officeart/2005/8/layout/vProcess5"/>
    <dgm:cxn modelId="{8B53DB5D-8E1E-4A56-8497-A34930C651F7}" type="presOf" srcId="{34921BA5-10F4-46A4-AD44-CE7612251C6D}" destId="{C3619D97-A2F0-4E76-82E4-6C845357D846}" srcOrd="1" destOrd="0" presId="urn:microsoft.com/office/officeart/2005/8/layout/vProcess5"/>
    <dgm:cxn modelId="{0B295243-E439-4193-A74A-05926EB1EF0D}" srcId="{E78B07AF-E909-4EE4-A8DB-6BE894AE5B6D}" destId="{5FE3F203-4EC6-4270-8E2F-A5B36CAF338C}" srcOrd="2" destOrd="0" parTransId="{DA22BDBB-1B53-418B-951C-D1BCEB3F8D9F}" sibTransId="{DDFE4C76-C7CF-4A11-BA92-5CAE2B8F2BD3}"/>
    <dgm:cxn modelId="{D6F18477-0D7A-493A-8164-E856145E9404}" type="presOf" srcId="{C327D421-C2E5-47FA-BA45-E422E5A71B2C}" destId="{664D2200-C74B-41A3-B4B2-E7092A66A984}" srcOrd="0" destOrd="0" presId="urn:microsoft.com/office/officeart/2005/8/layout/vProcess5"/>
    <dgm:cxn modelId="{2E4E0678-9138-40E5-8AF4-BA3D20E9F599}" srcId="{E78B07AF-E909-4EE4-A8DB-6BE894AE5B6D}" destId="{8AEE078E-327E-4CA9-BFD5-CA8BA41D05BD}" srcOrd="4" destOrd="0" parTransId="{79B63E72-F265-43DF-A978-5692AC5D74AB}" sibTransId="{80226AD1-90E8-45CB-B31A-5B0E59ED62FD}"/>
    <dgm:cxn modelId="{181EEF58-E83E-4681-AC9D-FD827EAE573B}" type="presOf" srcId="{E78B07AF-E909-4EE4-A8DB-6BE894AE5B6D}" destId="{EC5AAD82-C430-45D8-954A-1296BBA711A8}" srcOrd="0" destOrd="0" presId="urn:microsoft.com/office/officeart/2005/8/layout/vProcess5"/>
    <dgm:cxn modelId="{8B437194-3EAE-444B-BDF7-4D034D31DE85}" type="presOf" srcId="{15B7B75A-3CA0-494A-97C7-ADDD114BB4F3}" destId="{5C2E5AE4-F87F-49E0-8939-E44A59685DD9}" srcOrd="0" destOrd="0" presId="urn:microsoft.com/office/officeart/2005/8/layout/vProcess5"/>
    <dgm:cxn modelId="{FB4588A6-51D4-4AF3-94FA-867D402CB1AE}" srcId="{E78B07AF-E909-4EE4-A8DB-6BE894AE5B6D}" destId="{8ECD6294-700E-48FB-BE16-BBBF87B7182E}" srcOrd="3" destOrd="0" parTransId="{8490B600-A550-4C51-A9FA-6EBCB0F109DC}" sibTransId="{C327D421-C2E5-47FA-BA45-E422E5A71B2C}"/>
    <dgm:cxn modelId="{6E1B37A9-06D1-424C-AE79-96DE97DF4A84}" type="presOf" srcId="{34921BA5-10F4-46A4-AD44-CE7612251C6D}" destId="{C9CC70B8-E587-4C0B-B857-DB2189BE6E09}" srcOrd="0" destOrd="0" presId="urn:microsoft.com/office/officeart/2005/8/layout/vProcess5"/>
    <dgm:cxn modelId="{56C167AF-15D9-4548-BC18-FF3FB381B043}" type="presOf" srcId="{15B7B75A-3CA0-494A-97C7-ADDD114BB4F3}" destId="{2F5B6F92-0F16-4AFF-B0D2-B0ED0D9E5B3A}" srcOrd="1" destOrd="0" presId="urn:microsoft.com/office/officeart/2005/8/layout/vProcess5"/>
    <dgm:cxn modelId="{D07353B3-8A30-4EAD-8A8D-62332D1ADC23}" srcId="{E78B07AF-E909-4EE4-A8DB-6BE894AE5B6D}" destId="{15B7B75A-3CA0-494A-97C7-ADDD114BB4F3}" srcOrd="0" destOrd="0" parTransId="{7CE3BC59-2B79-4093-8554-45504060D78B}" sibTransId="{93B6604F-D44A-4684-A007-E2F48D37DB35}"/>
    <dgm:cxn modelId="{C470EDE1-1156-4D1D-AE89-1D579CD6F133}" srcId="{E78B07AF-E909-4EE4-A8DB-6BE894AE5B6D}" destId="{34921BA5-10F4-46A4-AD44-CE7612251C6D}" srcOrd="1" destOrd="0" parTransId="{73798683-65D5-4985-B178-4353E2470E28}" sibTransId="{86E1AB4C-E6EE-4E9C-A8F1-652663908594}"/>
    <dgm:cxn modelId="{F92DFFED-8069-4BDA-B406-482006F42B30}" type="presOf" srcId="{8AEE078E-327E-4CA9-BFD5-CA8BA41D05BD}" destId="{12E1A15A-0CD5-4914-ACFF-ED5CDA29DF3D}" srcOrd="0" destOrd="0" presId="urn:microsoft.com/office/officeart/2005/8/layout/vProcess5"/>
    <dgm:cxn modelId="{687378F6-35A9-4854-8287-4279F5987B24}" type="presOf" srcId="{5FE3F203-4EC6-4270-8E2F-A5B36CAF338C}" destId="{C40A11D9-C274-4615-9FE1-CECC746ECC7F}" srcOrd="0" destOrd="0" presId="urn:microsoft.com/office/officeart/2005/8/layout/vProcess5"/>
    <dgm:cxn modelId="{5E7462F9-5317-4F0F-8A03-A94FEFD84541}" type="presOf" srcId="{8ECD6294-700E-48FB-BE16-BBBF87B7182E}" destId="{F335408C-5132-4D53-9099-2E9F2977E21D}" srcOrd="1" destOrd="0" presId="urn:microsoft.com/office/officeart/2005/8/layout/vProcess5"/>
    <dgm:cxn modelId="{BDD3B4FE-44E8-41F6-8BDB-479B410B86B1}" type="presOf" srcId="{86E1AB4C-E6EE-4E9C-A8F1-652663908594}" destId="{268F08B9-3F3A-4B12-9F54-843655E712FF}" srcOrd="0" destOrd="0" presId="urn:microsoft.com/office/officeart/2005/8/layout/vProcess5"/>
    <dgm:cxn modelId="{ABB20604-DE22-47A0-A126-FF795A9D9B82}" type="presParOf" srcId="{EC5AAD82-C430-45D8-954A-1296BBA711A8}" destId="{E0941D54-40A4-4C1B-BABD-FE047CF183CD}" srcOrd="0" destOrd="0" presId="urn:microsoft.com/office/officeart/2005/8/layout/vProcess5"/>
    <dgm:cxn modelId="{736FF382-621C-4313-A52C-63EF6CD3ED01}" type="presParOf" srcId="{EC5AAD82-C430-45D8-954A-1296BBA711A8}" destId="{5C2E5AE4-F87F-49E0-8939-E44A59685DD9}" srcOrd="1" destOrd="0" presId="urn:microsoft.com/office/officeart/2005/8/layout/vProcess5"/>
    <dgm:cxn modelId="{BB6E6474-D9F1-4691-91C4-AB950D4468A3}" type="presParOf" srcId="{EC5AAD82-C430-45D8-954A-1296BBA711A8}" destId="{C9CC70B8-E587-4C0B-B857-DB2189BE6E09}" srcOrd="2" destOrd="0" presId="urn:microsoft.com/office/officeart/2005/8/layout/vProcess5"/>
    <dgm:cxn modelId="{B86EC30C-A86B-4D42-BB72-FF4D4B5D459B}" type="presParOf" srcId="{EC5AAD82-C430-45D8-954A-1296BBA711A8}" destId="{C40A11D9-C274-4615-9FE1-CECC746ECC7F}" srcOrd="3" destOrd="0" presId="urn:microsoft.com/office/officeart/2005/8/layout/vProcess5"/>
    <dgm:cxn modelId="{306F9DED-A9B7-42F2-A2AF-E16071CBB92F}" type="presParOf" srcId="{EC5AAD82-C430-45D8-954A-1296BBA711A8}" destId="{E085B4DD-1F7E-47A7-93C7-4642BBEC790A}" srcOrd="4" destOrd="0" presId="urn:microsoft.com/office/officeart/2005/8/layout/vProcess5"/>
    <dgm:cxn modelId="{C7A4327E-3A3C-431D-86E7-B0C32EAED668}" type="presParOf" srcId="{EC5AAD82-C430-45D8-954A-1296BBA711A8}" destId="{12E1A15A-0CD5-4914-ACFF-ED5CDA29DF3D}" srcOrd="5" destOrd="0" presId="urn:microsoft.com/office/officeart/2005/8/layout/vProcess5"/>
    <dgm:cxn modelId="{47D1DE90-1CE9-4D81-BD29-589188FA81CD}" type="presParOf" srcId="{EC5AAD82-C430-45D8-954A-1296BBA711A8}" destId="{549DE511-89E3-4B5E-9FC2-4CD0CAE278AE}" srcOrd="6" destOrd="0" presId="urn:microsoft.com/office/officeart/2005/8/layout/vProcess5"/>
    <dgm:cxn modelId="{DC04C594-0202-4527-872C-460E0F0039A5}" type="presParOf" srcId="{EC5AAD82-C430-45D8-954A-1296BBA711A8}" destId="{268F08B9-3F3A-4B12-9F54-843655E712FF}" srcOrd="7" destOrd="0" presId="urn:microsoft.com/office/officeart/2005/8/layout/vProcess5"/>
    <dgm:cxn modelId="{F043891E-A11D-4887-8C13-F083DDF4C20B}" type="presParOf" srcId="{EC5AAD82-C430-45D8-954A-1296BBA711A8}" destId="{F0976316-5E9C-411A-BCFF-E3B23AC3BF05}" srcOrd="8" destOrd="0" presId="urn:microsoft.com/office/officeart/2005/8/layout/vProcess5"/>
    <dgm:cxn modelId="{538567BC-5222-46C2-AF61-881CFA087F58}" type="presParOf" srcId="{EC5AAD82-C430-45D8-954A-1296BBA711A8}" destId="{664D2200-C74B-41A3-B4B2-E7092A66A984}" srcOrd="9" destOrd="0" presId="urn:microsoft.com/office/officeart/2005/8/layout/vProcess5"/>
    <dgm:cxn modelId="{1F469D09-09D1-4550-B9C2-CFAC33113864}" type="presParOf" srcId="{EC5AAD82-C430-45D8-954A-1296BBA711A8}" destId="{2F5B6F92-0F16-4AFF-B0D2-B0ED0D9E5B3A}" srcOrd="10" destOrd="0" presId="urn:microsoft.com/office/officeart/2005/8/layout/vProcess5"/>
    <dgm:cxn modelId="{5B0A0C58-FFF7-40FF-887F-305B5981A2ED}" type="presParOf" srcId="{EC5AAD82-C430-45D8-954A-1296BBA711A8}" destId="{C3619D97-A2F0-4E76-82E4-6C845357D846}" srcOrd="11" destOrd="0" presId="urn:microsoft.com/office/officeart/2005/8/layout/vProcess5"/>
    <dgm:cxn modelId="{55C805EF-65F0-4A87-85DD-BFE27657208D}" type="presParOf" srcId="{EC5AAD82-C430-45D8-954A-1296BBA711A8}" destId="{013B0744-5013-46CB-975E-7DF1F76E02BC}" srcOrd="12" destOrd="0" presId="urn:microsoft.com/office/officeart/2005/8/layout/vProcess5"/>
    <dgm:cxn modelId="{06FEB3F5-31F3-4FAE-A19F-EEA476C8E5A9}" type="presParOf" srcId="{EC5AAD82-C430-45D8-954A-1296BBA711A8}" destId="{F335408C-5132-4D53-9099-2E9F2977E21D}" srcOrd="13" destOrd="0" presId="urn:microsoft.com/office/officeart/2005/8/layout/vProcess5"/>
    <dgm:cxn modelId="{76F5ED89-2D9E-4F00-95C1-A3D57342000A}" type="presParOf" srcId="{EC5AAD82-C430-45D8-954A-1296BBA711A8}" destId="{99E48E27-A93B-4EA8-BAB2-153D1EAC063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311AFD-FF66-4EFD-8B38-1E3882C208C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D29DBBAB-2F59-47AE-B16C-11C2028736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Just a basic room, doesn’t contain anything for the player to do.</a:t>
          </a:r>
        </a:p>
      </dgm:t>
    </dgm:pt>
    <dgm:pt modelId="{904BE8E4-C908-43D2-934F-66EE6E43ED2E}" type="parTrans" cxnId="{9C100279-433B-4A36-9830-570C3CE937E5}">
      <dgm:prSet/>
      <dgm:spPr/>
      <dgm:t>
        <a:bodyPr/>
        <a:lstStyle/>
        <a:p>
          <a:endParaRPr lang="en-US"/>
        </a:p>
      </dgm:t>
    </dgm:pt>
    <dgm:pt modelId="{9038A1B5-30D5-427A-876B-CB4E6B97EC39}" type="sibTrans" cxnId="{9C100279-433B-4A36-9830-570C3CE937E5}">
      <dgm:prSet/>
      <dgm:spPr/>
      <dgm:t>
        <a:bodyPr/>
        <a:lstStyle/>
        <a:p>
          <a:endParaRPr lang="en-US"/>
        </a:p>
      </dgm:t>
    </dgm:pt>
    <dgm:pt modelId="{B37A3200-2A89-4A7B-8AF6-9125AFDDF6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Can move forward or behind from here</a:t>
          </a:r>
        </a:p>
      </dgm:t>
    </dgm:pt>
    <dgm:pt modelId="{C499D02F-7E94-43F6-A4C9-8CD95376E2BC}" type="parTrans" cxnId="{211C6F57-94D0-4FEA-851E-AD61C8E08BCC}">
      <dgm:prSet/>
      <dgm:spPr/>
      <dgm:t>
        <a:bodyPr/>
        <a:lstStyle/>
        <a:p>
          <a:endParaRPr lang="en-US"/>
        </a:p>
      </dgm:t>
    </dgm:pt>
    <dgm:pt modelId="{D93BED38-FD47-4142-AC4D-23E1A975D2F6}" type="sibTrans" cxnId="{211C6F57-94D0-4FEA-851E-AD61C8E08BCC}">
      <dgm:prSet/>
      <dgm:spPr/>
      <dgm:t>
        <a:bodyPr/>
        <a:lstStyle/>
        <a:p>
          <a:endParaRPr lang="en-US"/>
        </a:p>
      </dgm:t>
    </dgm:pt>
    <dgm:pt modelId="{EB004EE3-4BA2-4861-A961-DA2EDBAEA42E}" type="pres">
      <dgm:prSet presAssocID="{41311AFD-FF66-4EFD-8B38-1E3882C208CE}" presName="root" presStyleCnt="0">
        <dgm:presLayoutVars>
          <dgm:dir/>
          <dgm:resizeHandles val="exact"/>
        </dgm:presLayoutVars>
      </dgm:prSet>
      <dgm:spPr/>
    </dgm:pt>
    <dgm:pt modelId="{6913B2AA-B874-4981-ABDE-12580CCBDAB3}" type="pres">
      <dgm:prSet presAssocID="{D29DBBAB-2F59-47AE-B16C-11C2028736CE}" presName="compNode" presStyleCnt="0"/>
      <dgm:spPr/>
    </dgm:pt>
    <dgm:pt modelId="{273B949B-377A-4333-A65A-5B77BEE7E695}" type="pres">
      <dgm:prSet presAssocID="{D29DBBAB-2F59-47AE-B16C-11C2028736CE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chemeClr val="bg2"/>
        </a:solidFill>
      </dgm:spPr>
    </dgm:pt>
    <dgm:pt modelId="{3038EC0E-0C8B-441A-993C-C576B7C04E71}" type="pres">
      <dgm:prSet presAssocID="{D29DBBAB-2F59-47AE-B16C-11C2028736C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BDA81FBF-C1EB-4D46-B004-2BCB0CE9627E}" type="pres">
      <dgm:prSet presAssocID="{D29DBBAB-2F59-47AE-B16C-11C2028736CE}" presName="spaceRect" presStyleCnt="0"/>
      <dgm:spPr/>
    </dgm:pt>
    <dgm:pt modelId="{90B61861-AD8E-4DCB-820A-A65CE6B08178}" type="pres">
      <dgm:prSet presAssocID="{D29DBBAB-2F59-47AE-B16C-11C2028736CE}" presName="textRect" presStyleLbl="revTx" presStyleIdx="0" presStyleCnt="2">
        <dgm:presLayoutVars>
          <dgm:chMax val="1"/>
          <dgm:chPref val="1"/>
        </dgm:presLayoutVars>
      </dgm:prSet>
      <dgm:spPr/>
    </dgm:pt>
    <dgm:pt modelId="{C4F10A3A-DD13-4B10-82EB-6DB1F8C17616}" type="pres">
      <dgm:prSet presAssocID="{9038A1B5-30D5-427A-876B-CB4E6B97EC39}" presName="sibTrans" presStyleCnt="0"/>
      <dgm:spPr/>
    </dgm:pt>
    <dgm:pt modelId="{A3A33018-F41F-4C3A-A1C4-6CAD92B3CE33}" type="pres">
      <dgm:prSet presAssocID="{B37A3200-2A89-4A7B-8AF6-9125AFDDF680}" presName="compNode" presStyleCnt="0"/>
      <dgm:spPr/>
    </dgm:pt>
    <dgm:pt modelId="{4A1975FB-D507-4C3C-86D7-D844DA6785B6}" type="pres">
      <dgm:prSet presAssocID="{B37A3200-2A89-4A7B-8AF6-9125AFDDF680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  <a:solidFill>
          <a:schemeClr val="bg2"/>
        </a:solidFill>
      </dgm:spPr>
    </dgm:pt>
    <dgm:pt modelId="{ACE01433-0167-47B6-AB7A-4FFA7070D841}" type="pres">
      <dgm:prSet presAssocID="{B37A3200-2A89-4A7B-8AF6-9125AFDDF68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9169DB42-4EC0-463D-852F-E1A487F38C7A}" type="pres">
      <dgm:prSet presAssocID="{B37A3200-2A89-4A7B-8AF6-9125AFDDF680}" presName="spaceRect" presStyleCnt="0"/>
      <dgm:spPr/>
    </dgm:pt>
    <dgm:pt modelId="{4D9E94EE-61AF-407F-9136-5EEEDE63C43B}" type="pres">
      <dgm:prSet presAssocID="{B37A3200-2A89-4A7B-8AF6-9125AFDDF68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5269519-E580-4DA2-BDBB-4E60E19121F8}" type="presOf" srcId="{B37A3200-2A89-4A7B-8AF6-9125AFDDF680}" destId="{4D9E94EE-61AF-407F-9136-5EEEDE63C43B}" srcOrd="0" destOrd="0" presId="urn:microsoft.com/office/officeart/2018/5/layout/IconLeafLabelList"/>
    <dgm:cxn modelId="{211C6F57-94D0-4FEA-851E-AD61C8E08BCC}" srcId="{41311AFD-FF66-4EFD-8B38-1E3882C208CE}" destId="{B37A3200-2A89-4A7B-8AF6-9125AFDDF680}" srcOrd="1" destOrd="0" parTransId="{C499D02F-7E94-43F6-A4C9-8CD95376E2BC}" sibTransId="{D93BED38-FD47-4142-AC4D-23E1A975D2F6}"/>
    <dgm:cxn modelId="{9C100279-433B-4A36-9830-570C3CE937E5}" srcId="{41311AFD-FF66-4EFD-8B38-1E3882C208CE}" destId="{D29DBBAB-2F59-47AE-B16C-11C2028736CE}" srcOrd="0" destOrd="0" parTransId="{904BE8E4-C908-43D2-934F-66EE6E43ED2E}" sibTransId="{9038A1B5-30D5-427A-876B-CB4E6B97EC39}"/>
    <dgm:cxn modelId="{ED7C35A9-99CB-4AAD-BF86-84D28A83362A}" type="presOf" srcId="{41311AFD-FF66-4EFD-8B38-1E3882C208CE}" destId="{EB004EE3-4BA2-4861-A961-DA2EDBAEA42E}" srcOrd="0" destOrd="0" presId="urn:microsoft.com/office/officeart/2018/5/layout/IconLeafLabelList"/>
    <dgm:cxn modelId="{985363E5-D321-4648-B62D-01D32B4F4099}" type="presOf" srcId="{D29DBBAB-2F59-47AE-B16C-11C2028736CE}" destId="{90B61861-AD8E-4DCB-820A-A65CE6B08178}" srcOrd="0" destOrd="0" presId="urn:microsoft.com/office/officeart/2018/5/layout/IconLeafLabelList"/>
    <dgm:cxn modelId="{AC99C62C-CE5A-499F-957C-3E374414990D}" type="presParOf" srcId="{EB004EE3-4BA2-4861-A961-DA2EDBAEA42E}" destId="{6913B2AA-B874-4981-ABDE-12580CCBDAB3}" srcOrd="0" destOrd="0" presId="urn:microsoft.com/office/officeart/2018/5/layout/IconLeafLabelList"/>
    <dgm:cxn modelId="{0A216176-5A89-435E-967D-FBEFEDAFD2D0}" type="presParOf" srcId="{6913B2AA-B874-4981-ABDE-12580CCBDAB3}" destId="{273B949B-377A-4333-A65A-5B77BEE7E695}" srcOrd="0" destOrd="0" presId="urn:microsoft.com/office/officeart/2018/5/layout/IconLeafLabelList"/>
    <dgm:cxn modelId="{0DC5700F-EB20-409E-8BE3-DEE4CEEA3CB8}" type="presParOf" srcId="{6913B2AA-B874-4981-ABDE-12580CCBDAB3}" destId="{3038EC0E-0C8B-441A-993C-C576B7C04E71}" srcOrd="1" destOrd="0" presId="urn:microsoft.com/office/officeart/2018/5/layout/IconLeafLabelList"/>
    <dgm:cxn modelId="{901460DD-98C5-488D-AB03-A4C02A657058}" type="presParOf" srcId="{6913B2AA-B874-4981-ABDE-12580CCBDAB3}" destId="{BDA81FBF-C1EB-4D46-B004-2BCB0CE9627E}" srcOrd="2" destOrd="0" presId="urn:microsoft.com/office/officeart/2018/5/layout/IconLeafLabelList"/>
    <dgm:cxn modelId="{E1ED16E9-CCF8-4009-B3D2-BE6C832FC686}" type="presParOf" srcId="{6913B2AA-B874-4981-ABDE-12580CCBDAB3}" destId="{90B61861-AD8E-4DCB-820A-A65CE6B08178}" srcOrd="3" destOrd="0" presId="urn:microsoft.com/office/officeart/2018/5/layout/IconLeafLabelList"/>
    <dgm:cxn modelId="{ED0ACB1D-9D66-45EE-9C1F-FB8589BB14F5}" type="presParOf" srcId="{EB004EE3-4BA2-4861-A961-DA2EDBAEA42E}" destId="{C4F10A3A-DD13-4B10-82EB-6DB1F8C17616}" srcOrd="1" destOrd="0" presId="urn:microsoft.com/office/officeart/2018/5/layout/IconLeafLabelList"/>
    <dgm:cxn modelId="{7351E831-A208-47AE-85A7-84F56322A71B}" type="presParOf" srcId="{EB004EE3-4BA2-4861-A961-DA2EDBAEA42E}" destId="{A3A33018-F41F-4C3A-A1C4-6CAD92B3CE33}" srcOrd="2" destOrd="0" presId="urn:microsoft.com/office/officeart/2018/5/layout/IconLeafLabelList"/>
    <dgm:cxn modelId="{9A972B75-B347-4480-83EC-CF82E95BD635}" type="presParOf" srcId="{A3A33018-F41F-4C3A-A1C4-6CAD92B3CE33}" destId="{4A1975FB-D507-4C3C-86D7-D844DA6785B6}" srcOrd="0" destOrd="0" presId="urn:microsoft.com/office/officeart/2018/5/layout/IconLeafLabelList"/>
    <dgm:cxn modelId="{AB1C1FD4-688F-4B44-8689-39DAD54CE42B}" type="presParOf" srcId="{A3A33018-F41F-4C3A-A1C4-6CAD92B3CE33}" destId="{ACE01433-0167-47B6-AB7A-4FFA7070D841}" srcOrd="1" destOrd="0" presId="urn:microsoft.com/office/officeart/2018/5/layout/IconLeafLabelList"/>
    <dgm:cxn modelId="{66ECE8FB-1D1C-456D-9BDE-94A46A379572}" type="presParOf" srcId="{A3A33018-F41F-4C3A-A1C4-6CAD92B3CE33}" destId="{9169DB42-4EC0-463D-852F-E1A487F38C7A}" srcOrd="2" destOrd="0" presId="urn:microsoft.com/office/officeart/2018/5/layout/IconLeafLabelList"/>
    <dgm:cxn modelId="{D2DB4E27-31C1-406B-8F45-665AEC51CCF6}" type="presParOf" srcId="{A3A33018-F41F-4C3A-A1C4-6CAD92B3CE33}" destId="{4D9E94EE-61AF-407F-9136-5EEEDE63C43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EE8213-EB2F-471C-8EB0-97204AD45A5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F971B8AB-8206-424D-BEB5-66B4D7512F8B}">
      <dgm:prSet/>
      <dgm:spPr/>
      <dgm:t>
        <a:bodyPr/>
        <a:lstStyle/>
        <a:p>
          <a:pPr>
            <a:defRPr cap="all"/>
          </a:pPr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Treasure Room! Allows the player to have their stats boosted once entering.</a:t>
          </a:r>
        </a:p>
      </dgm:t>
    </dgm:pt>
    <dgm:pt modelId="{8663392C-7066-4F63-A466-822B4439A721}" type="parTrans" cxnId="{57ED2F15-25B5-4241-9425-F5FC832938B0}">
      <dgm:prSet/>
      <dgm:spPr/>
      <dgm:t>
        <a:bodyPr/>
        <a:lstStyle/>
        <a:p>
          <a:endParaRPr lang="en-US"/>
        </a:p>
      </dgm:t>
    </dgm:pt>
    <dgm:pt modelId="{72B421A5-9345-433F-81F3-8BA8AF302583}" type="sibTrans" cxnId="{57ED2F15-25B5-4241-9425-F5FC832938B0}">
      <dgm:prSet/>
      <dgm:spPr/>
      <dgm:t>
        <a:bodyPr/>
        <a:lstStyle/>
        <a:p>
          <a:endParaRPr lang="en-US"/>
        </a:p>
      </dgm:t>
    </dgm:pt>
    <dgm:pt modelId="{B139BA8A-8CE3-4624-BF83-98F47BE2DD01}">
      <dgm:prSet/>
      <dgm:spPr/>
      <dgm:t>
        <a:bodyPr/>
        <a:lstStyle/>
        <a:p>
          <a:pPr>
            <a:defRPr cap="all"/>
          </a:pPr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Has a 1/20 chance to become a mimic room, damaging and weakening the player instead.</a:t>
          </a:r>
        </a:p>
      </dgm:t>
    </dgm:pt>
    <dgm:pt modelId="{E1F9154E-9598-47A4-ADB0-EFD40BF0A130}" type="parTrans" cxnId="{C630BD90-06D7-46A0-B97D-17BA789F8A67}">
      <dgm:prSet/>
      <dgm:spPr/>
      <dgm:t>
        <a:bodyPr/>
        <a:lstStyle/>
        <a:p>
          <a:endParaRPr lang="en-US"/>
        </a:p>
      </dgm:t>
    </dgm:pt>
    <dgm:pt modelId="{BD4774CD-50A7-400B-A9A2-ACC49E67E757}" type="sibTrans" cxnId="{C630BD90-06D7-46A0-B97D-17BA789F8A67}">
      <dgm:prSet/>
      <dgm:spPr/>
      <dgm:t>
        <a:bodyPr/>
        <a:lstStyle/>
        <a:p>
          <a:endParaRPr lang="en-US"/>
        </a:p>
      </dgm:t>
    </dgm:pt>
    <dgm:pt modelId="{0E2A8BD2-A2DE-4EC4-8841-C8C215E43052}">
      <dgm:prSet/>
      <dgm:spPr/>
      <dgm:t>
        <a:bodyPr/>
        <a:lstStyle/>
        <a:p>
          <a:pPr>
            <a:defRPr cap="all"/>
          </a:pPr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Player can move forwards or behind from here.</a:t>
          </a:r>
        </a:p>
      </dgm:t>
    </dgm:pt>
    <dgm:pt modelId="{F3926A26-BC41-461E-8A09-E7C61E57B58A}" type="parTrans" cxnId="{DFC3433C-1B09-4111-A87F-A4E64F3990AC}">
      <dgm:prSet/>
      <dgm:spPr/>
      <dgm:t>
        <a:bodyPr/>
        <a:lstStyle/>
        <a:p>
          <a:endParaRPr lang="en-US"/>
        </a:p>
      </dgm:t>
    </dgm:pt>
    <dgm:pt modelId="{A440D248-AD5E-4A77-B040-1B6E64BBE70D}" type="sibTrans" cxnId="{DFC3433C-1B09-4111-A87F-A4E64F3990AC}">
      <dgm:prSet/>
      <dgm:spPr/>
      <dgm:t>
        <a:bodyPr/>
        <a:lstStyle/>
        <a:p>
          <a:endParaRPr lang="en-US"/>
        </a:p>
      </dgm:t>
    </dgm:pt>
    <dgm:pt modelId="{47758C1A-4D86-4AA1-A656-D62CEAFA5A0F}" type="pres">
      <dgm:prSet presAssocID="{97EE8213-EB2F-471C-8EB0-97204AD45A5B}" presName="root" presStyleCnt="0">
        <dgm:presLayoutVars>
          <dgm:dir/>
          <dgm:resizeHandles val="exact"/>
        </dgm:presLayoutVars>
      </dgm:prSet>
      <dgm:spPr/>
    </dgm:pt>
    <dgm:pt modelId="{2B7CED8B-C8A7-4337-99FD-8E76D8B9B653}" type="pres">
      <dgm:prSet presAssocID="{F971B8AB-8206-424D-BEB5-66B4D7512F8B}" presName="compNode" presStyleCnt="0"/>
      <dgm:spPr/>
    </dgm:pt>
    <dgm:pt modelId="{C979AC9E-7D33-4801-9559-F84F2F6C18C6}" type="pres">
      <dgm:prSet presAssocID="{F971B8AB-8206-424D-BEB5-66B4D7512F8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FB40F62-FF05-428B-BD3A-1DE4827799B2}" type="pres">
      <dgm:prSet presAssocID="{F971B8AB-8206-424D-BEB5-66B4D7512F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00D690E9-3DDC-40B5-9C9F-01532036E7CC}" type="pres">
      <dgm:prSet presAssocID="{F971B8AB-8206-424D-BEB5-66B4D7512F8B}" presName="spaceRect" presStyleCnt="0"/>
      <dgm:spPr/>
    </dgm:pt>
    <dgm:pt modelId="{ADED0ECF-F0E7-4E17-AAC1-190057543B53}" type="pres">
      <dgm:prSet presAssocID="{F971B8AB-8206-424D-BEB5-66B4D7512F8B}" presName="textRect" presStyleLbl="revTx" presStyleIdx="0" presStyleCnt="3">
        <dgm:presLayoutVars>
          <dgm:chMax val="1"/>
          <dgm:chPref val="1"/>
        </dgm:presLayoutVars>
      </dgm:prSet>
      <dgm:spPr/>
    </dgm:pt>
    <dgm:pt modelId="{568075B5-F09B-468C-B559-ECA7A07BCB1A}" type="pres">
      <dgm:prSet presAssocID="{72B421A5-9345-433F-81F3-8BA8AF302583}" presName="sibTrans" presStyleCnt="0"/>
      <dgm:spPr/>
    </dgm:pt>
    <dgm:pt modelId="{6DF3C2A9-AB62-4D93-804C-DFC50B9964D0}" type="pres">
      <dgm:prSet presAssocID="{B139BA8A-8CE3-4624-BF83-98F47BE2DD01}" presName="compNode" presStyleCnt="0"/>
      <dgm:spPr/>
    </dgm:pt>
    <dgm:pt modelId="{0EB443CA-86D4-40B2-A6ED-48C476E75230}" type="pres">
      <dgm:prSet presAssocID="{B139BA8A-8CE3-4624-BF83-98F47BE2DD0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2690485-9703-4AAE-9429-87A5436C1F61}" type="pres">
      <dgm:prSet presAssocID="{B139BA8A-8CE3-4624-BF83-98F47BE2DD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29265019-4196-4D6D-BEA6-B835814890F8}" type="pres">
      <dgm:prSet presAssocID="{B139BA8A-8CE3-4624-BF83-98F47BE2DD01}" presName="spaceRect" presStyleCnt="0"/>
      <dgm:spPr/>
    </dgm:pt>
    <dgm:pt modelId="{9EC8FFDF-06C8-4084-8355-92D0B9DB9B3D}" type="pres">
      <dgm:prSet presAssocID="{B139BA8A-8CE3-4624-BF83-98F47BE2DD01}" presName="textRect" presStyleLbl="revTx" presStyleIdx="1" presStyleCnt="3">
        <dgm:presLayoutVars>
          <dgm:chMax val="1"/>
          <dgm:chPref val="1"/>
        </dgm:presLayoutVars>
      </dgm:prSet>
      <dgm:spPr/>
    </dgm:pt>
    <dgm:pt modelId="{4F8D5285-22F5-4A51-994F-11CA34318DD0}" type="pres">
      <dgm:prSet presAssocID="{BD4774CD-50A7-400B-A9A2-ACC49E67E757}" presName="sibTrans" presStyleCnt="0"/>
      <dgm:spPr/>
    </dgm:pt>
    <dgm:pt modelId="{414B742F-5DA2-43D3-9CB7-7314BD3148A0}" type="pres">
      <dgm:prSet presAssocID="{0E2A8BD2-A2DE-4EC4-8841-C8C215E43052}" presName="compNode" presStyleCnt="0"/>
      <dgm:spPr/>
    </dgm:pt>
    <dgm:pt modelId="{B801EBD1-6212-45A2-BB3B-1408164AF4C1}" type="pres">
      <dgm:prSet presAssocID="{0E2A8BD2-A2DE-4EC4-8841-C8C215E4305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D2D60AB-1744-46EF-A716-3725E635D7A4}" type="pres">
      <dgm:prSet presAssocID="{0E2A8BD2-A2DE-4EC4-8841-C8C215E430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 Player"/>
        </a:ext>
      </dgm:extLst>
    </dgm:pt>
    <dgm:pt modelId="{CBEEBE10-5FC9-429C-9BED-DF1FA989376D}" type="pres">
      <dgm:prSet presAssocID="{0E2A8BD2-A2DE-4EC4-8841-C8C215E43052}" presName="spaceRect" presStyleCnt="0"/>
      <dgm:spPr/>
    </dgm:pt>
    <dgm:pt modelId="{FC1E540E-6040-4F1C-A2D8-E22AA5510EB8}" type="pres">
      <dgm:prSet presAssocID="{0E2A8BD2-A2DE-4EC4-8841-C8C215E430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ED2F15-25B5-4241-9425-F5FC832938B0}" srcId="{97EE8213-EB2F-471C-8EB0-97204AD45A5B}" destId="{F971B8AB-8206-424D-BEB5-66B4D7512F8B}" srcOrd="0" destOrd="0" parTransId="{8663392C-7066-4F63-A466-822B4439A721}" sibTransId="{72B421A5-9345-433F-81F3-8BA8AF302583}"/>
    <dgm:cxn modelId="{3D7AB427-2311-4BB9-80A5-81600AA33D73}" type="presOf" srcId="{0E2A8BD2-A2DE-4EC4-8841-C8C215E43052}" destId="{FC1E540E-6040-4F1C-A2D8-E22AA5510EB8}" srcOrd="0" destOrd="0" presId="urn:microsoft.com/office/officeart/2018/5/layout/IconLeafLabelList"/>
    <dgm:cxn modelId="{DFC3433C-1B09-4111-A87F-A4E64F3990AC}" srcId="{97EE8213-EB2F-471C-8EB0-97204AD45A5B}" destId="{0E2A8BD2-A2DE-4EC4-8841-C8C215E43052}" srcOrd="2" destOrd="0" parTransId="{F3926A26-BC41-461E-8A09-E7C61E57B58A}" sibTransId="{A440D248-AD5E-4A77-B040-1B6E64BBE70D}"/>
    <dgm:cxn modelId="{AEAC3B4A-5188-457F-AE69-42C31C6DB0B7}" type="presOf" srcId="{97EE8213-EB2F-471C-8EB0-97204AD45A5B}" destId="{47758C1A-4D86-4AA1-A656-D62CEAFA5A0F}" srcOrd="0" destOrd="0" presId="urn:microsoft.com/office/officeart/2018/5/layout/IconLeafLabelList"/>
    <dgm:cxn modelId="{89343A81-CC76-42D9-BD6F-6038CEEB788E}" type="presOf" srcId="{F971B8AB-8206-424D-BEB5-66B4D7512F8B}" destId="{ADED0ECF-F0E7-4E17-AAC1-190057543B53}" srcOrd="0" destOrd="0" presId="urn:microsoft.com/office/officeart/2018/5/layout/IconLeafLabelList"/>
    <dgm:cxn modelId="{C630BD90-06D7-46A0-B97D-17BA789F8A67}" srcId="{97EE8213-EB2F-471C-8EB0-97204AD45A5B}" destId="{B139BA8A-8CE3-4624-BF83-98F47BE2DD01}" srcOrd="1" destOrd="0" parTransId="{E1F9154E-9598-47A4-ADB0-EFD40BF0A130}" sibTransId="{BD4774CD-50A7-400B-A9A2-ACC49E67E757}"/>
    <dgm:cxn modelId="{037CCBF6-55F4-4B85-B1FE-EC53DB9C98AF}" type="presOf" srcId="{B139BA8A-8CE3-4624-BF83-98F47BE2DD01}" destId="{9EC8FFDF-06C8-4084-8355-92D0B9DB9B3D}" srcOrd="0" destOrd="0" presId="urn:microsoft.com/office/officeart/2018/5/layout/IconLeafLabelList"/>
    <dgm:cxn modelId="{B1D65294-BE08-4581-9DAF-7090ACD46971}" type="presParOf" srcId="{47758C1A-4D86-4AA1-A656-D62CEAFA5A0F}" destId="{2B7CED8B-C8A7-4337-99FD-8E76D8B9B653}" srcOrd="0" destOrd="0" presId="urn:microsoft.com/office/officeart/2018/5/layout/IconLeafLabelList"/>
    <dgm:cxn modelId="{4280F2BC-7C33-472B-80A3-DB06616F3EBE}" type="presParOf" srcId="{2B7CED8B-C8A7-4337-99FD-8E76D8B9B653}" destId="{C979AC9E-7D33-4801-9559-F84F2F6C18C6}" srcOrd="0" destOrd="0" presId="urn:microsoft.com/office/officeart/2018/5/layout/IconLeafLabelList"/>
    <dgm:cxn modelId="{370F0C15-2AF1-4E27-BE51-77D8BD0074ED}" type="presParOf" srcId="{2B7CED8B-C8A7-4337-99FD-8E76D8B9B653}" destId="{AFB40F62-FF05-428B-BD3A-1DE4827799B2}" srcOrd="1" destOrd="0" presId="urn:microsoft.com/office/officeart/2018/5/layout/IconLeafLabelList"/>
    <dgm:cxn modelId="{D1EBEEC8-BBA0-4A87-AC83-2BD8101DFFB6}" type="presParOf" srcId="{2B7CED8B-C8A7-4337-99FD-8E76D8B9B653}" destId="{00D690E9-3DDC-40B5-9C9F-01532036E7CC}" srcOrd="2" destOrd="0" presId="urn:microsoft.com/office/officeart/2018/5/layout/IconLeafLabelList"/>
    <dgm:cxn modelId="{D17262AA-1695-481D-B549-7BC3635ABA18}" type="presParOf" srcId="{2B7CED8B-C8A7-4337-99FD-8E76D8B9B653}" destId="{ADED0ECF-F0E7-4E17-AAC1-190057543B53}" srcOrd="3" destOrd="0" presId="urn:microsoft.com/office/officeart/2018/5/layout/IconLeafLabelList"/>
    <dgm:cxn modelId="{6B44173C-0DFC-4C21-99BF-4AE1E9AF1A7B}" type="presParOf" srcId="{47758C1A-4D86-4AA1-A656-D62CEAFA5A0F}" destId="{568075B5-F09B-468C-B559-ECA7A07BCB1A}" srcOrd="1" destOrd="0" presId="urn:microsoft.com/office/officeart/2018/5/layout/IconLeafLabelList"/>
    <dgm:cxn modelId="{D9FA4F78-9FC0-49E5-B708-AFD469939AAF}" type="presParOf" srcId="{47758C1A-4D86-4AA1-A656-D62CEAFA5A0F}" destId="{6DF3C2A9-AB62-4D93-804C-DFC50B9964D0}" srcOrd="2" destOrd="0" presId="urn:microsoft.com/office/officeart/2018/5/layout/IconLeafLabelList"/>
    <dgm:cxn modelId="{6AD0EDC1-67E0-441D-B492-60B17D045F39}" type="presParOf" srcId="{6DF3C2A9-AB62-4D93-804C-DFC50B9964D0}" destId="{0EB443CA-86D4-40B2-A6ED-48C476E75230}" srcOrd="0" destOrd="0" presId="urn:microsoft.com/office/officeart/2018/5/layout/IconLeafLabelList"/>
    <dgm:cxn modelId="{4AD67965-5258-4FEE-8AC6-158F26EFB630}" type="presParOf" srcId="{6DF3C2A9-AB62-4D93-804C-DFC50B9964D0}" destId="{F2690485-9703-4AAE-9429-87A5436C1F61}" srcOrd="1" destOrd="0" presId="urn:microsoft.com/office/officeart/2018/5/layout/IconLeafLabelList"/>
    <dgm:cxn modelId="{C3391502-ABF3-4561-B55E-2D5A66C9EB5F}" type="presParOf" srcId="{6DF3C2A9-AB62-4D93-804C-DFC50B9964D0}" destId="{29265019-4196-4D6D-BEA6-B835814890F8}" srcOrd="2" destOrd="0" presId="urn:microsoft.com/office/officeart/2018/5/layout/IconLeafLabelList"/>
    <dgm:cxn modelId="{A83BACF2-8864-4883-B531-C84502C03E1F}" type="presParOf" srcId="{6DF3C2A9-AB62-4D93-804C-DFC50B9964D0}" destId="{9EC8FFDF-06C8-4084-8355-92D0B9DB9B3D}" srcOrd="3" destOrd="0" presId="urn:microsoft.com/office/officeart/2018/5/layout/IconLeafLabelList"/>
    <dgm:cxn modelId="{2F805D3E-8859-40FF-BD3D-B410321D7062}" type="presParOf" srcId="{47758C1A-4D86-4AA1-A656-D62CEAFA5A0F}" destId="{4F8D5285-22F5-4A51-994F-11CA34318DD0}" srcOrd="3" destOrd="0" presId="urn:microsoft.com/office/officeart/2018/5/layout/IconLeafLabelList"/>
    <dgm:cxn modelId="{30AC0056-090C-4DBB-9915-F68A22824A25}" type="presParOf" srcId="{47758C1A-4D86-4AA1-A656-D62CEAFA5A0F}" destId="{414B742F-5DA2-43D3-9CB7-7314BD3148A0}" srcOrd="4" destOrd="0" presId="urn:microsoft.com/office/officeart/2018/5/layout/IconLeafLabelList"/>
    <dgm:cxn modelId="{D683EBD8-2A01-4F92-887D-DC52A3EB318D}" type="presParOf" srcId="{414B742F-5DA2-43D3-9CB7-7314BD3148A0}" destId="{B801EBD1-6212-45A2-BB3B-1408164AF4C1}" srcOrd="0" destOrd="0" presId="urn:microsoft.com/office/officeart/2018/5/layout/IconLeafLabelList"/>
    <dgm:cxn modelId="{51621AD5-8A3F-4E4C-9206-91FC3F7C4A09}" type="presParOf" srcId="{414B742F-5DA2-43D3-9CB7-7314BD3148A0}" destId="{CD2D60AB-1744-46EF-A716-3725E635D7A4}" srcOrd="1" destOrd="0" presId="urn:microsoft.com/office/officeart/2018/5/layout/IconLeafLabelList"/>
    <dgm:cxn modelId="{66907348-2C2F-4257-8306-305B8F5632B7}" type="presParOf" srcId="{414B742F-5DA2-43D3-9CB7-7314BD3148A0}" destId="{CBEEBE10-5FC9-429C-9BED-DF1FA989376D}" srcOrd="2" destOrd="0" presId="urn:microsoft.com/office/officeart/2018/5/layout/IconLeafLabelList"/>
    <dgm:cxn modelId="{F5966F23-F091-4676-8FDD-7DEBB7D49534}" type="presParOf" srcId="{414B742F-5DA2-43D3-9CB7-7314BD3148A0}" destId="{FC1E540E-6040-4F1C-A2D8-E22AA5510EB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EE8246-E5EC-42C3-9A47-9C97DBA8D89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1A9411-555D-4D79-8D57-F666A38BCCDB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A battle room! Will contain either monster in the game, and the player will have to fight!</a:t>
          </a:r>
        </a:p>
      </dgm:t>
    </dgm:pt>
    <dgm:pt modelId="{2ADAC4C6-7F05-433C-95F1-BFC931D9400C}" type="parTrans" cxnId="{262A5C8F-6E56-49C0-8E00-D0FBB0E01A24}">
      <dgm:prSet/>
      <dgm:spPr/>
      <dgm:t>
        <a:bodyPr/>
        <a:lstStyle/>
        <a:p>
          <a:endParaRPr lang="en-US"/>
        </a:p>
      </dgm:t>
    </dgm:pt>
    <dgm:pt modelId="{809F19F8-D706-4122-9811-9FA0305211E1}" type="sibTrans" cxnId="{262A5C8F-6E56-49C0-8E00-D0FBB0E01A24}">
      <dgm:prSet/>
      <dgm:spPr/>
      <dgm:t>
        <a:bodyPr/>
        <a:lstStyle/>
        <a:p>
          <a:endParaRPr lang="en-US"/>
        </a:p>
      </dgm:t>
    </dgm:pt>
    <dgm:pt modelId="{5D71CCE4-4E3B-40E3-93EC-23ECD5E8A11B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You can run from this battle, but you’ll be attacked and lose health if you do!</a:t>
          </a:r>
        </a:p>
      </dgm:t>
    </dgm:pt>
    <dgm:pt modelId="{BD158810-24EC-4DE0-89FE-FE829304E0F6}" type="parTrans" cxnId="{72A82CA7-EBE5-4789-96DA-1056B7F8B00E}">
      <dgm:prSet/>
      <dgm:spPr/>
      <dgm:t>
        <a:bodyPr/>
        <a:lstStyle/>
        <a:p>
          <a:endParaRPr lang="en-US"/>
        </a:p>
      </dgm:t>
    </dgm:pt>
    <dgm:pt modelId="{D3D82284-3315-4C33-91B1-D09D4CDE8413}" type="sibTrans" cxnId="{72A82CA7-EBE5-4789-96DA-1056B7F8B00E}">
      <dgm:prSet/>
      <dgm:spPr/>
      <dgm:t>
        <a:bodyPr/>
        <a:lstStyle/>
        <a:p>
          <a:endParaRPr lang="en-US"/>
        </a:p>
      </dgm:t>
    </dgm:pt>
    <dgm:pt modelId="{C337949F-574D-4F93-A6DF-5768CA01BC32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You can move forwards or behind a room once the battle is over.</a:t>
          </a:r>
        </a:p>
      </dgm:t>
    </dgm:pt>
    <dgm:pt modelId="{879CE1E1-82F2-4CB5-884A-EFEC13B1E4D6}" type="parTrans" cxnId="{4ACA494F-754A-4275-A6A5-2E7D9C22E94C}">
      <dgm:prSet/>
      <dgm:spPr/>
      <dgm:t>
        <a:bodyPr/>
        <a:lstStyle/>
        <a:p>
          <a:endParaRPr lang="en-US"/>
        </a:p>
      </dgm:t>
    </dgm:pt>
    <dgm:pt modelId="{ADFCEF55-0081-499E-A709-41ADE00D09D2}" type="sibTrans" cxnId="{4ACA494F-754A-4275-A6A5-2E7D9C22E94C}">
      <dgm:prSet/>
      <dgm:spPr/>
      <dgm:t>
        <a:bodyPr/>
        <a:lstStyle/>
        <a:p>
          <a:endParaRPr lang="en-US"/>
        </a:p>
      </dgm:t>
    </dgm:pt>
    <dgm:pt modelId="{6A8F5534-5423-4DA0-A2D1-3F0CE11424F2}">
      <dgm:prSet/>
      <dgm:spPr>
        <a:solidFill>
          <a:schemeClr val="bg2"/>
        </a:solidFill>
      </dgm:spPr>
      <dgm:t>
        <a:bodyPr/>
        <a:lstStyle/>
        <a:p>
          <a:r>
            <a:rPr lang="en-US" dirty="0">
              <a:latin typeface="Aharoni" panose="02010803020104030203" pitchFamily="2" charset="-79"/>
              <a:cs typeface="Aharoni" panose="02010803020104030203" pitchFamily="2" charset="-79"/>
            </a:rPr>
            <a:t>If you lose the battle, it’s game over!</a:t>
          </a:r>
        </a:p>
      </dgm:t>
    </dgm:pt>
    <dgm:pt modelId="{46D7C498-CDBD-4EE1-9A5F-D5752BFA52AC}" type="parTrans" cxnId="{5FD641F1-726A-429E-8B08-52B39E02130C}">
      <dgm:prSet/>
      <dgm:spPr/>
      <dgm:t>
        <a:bodyPr/>
        <a:lstStyle/>
        <a:p>
          <a:endParaRPr lang="en-US"/>
        </a:p>
      </dgm:t>
    </dgm:pt>
    <dgm:pt modelId="{45F10500-15A4-42DE-A727-BCF9F12E5141}" type="sibTrans" cxnId="{5FD641F1-726A-429E-8B08-52B39E02130C}">
      <dgm:prSet/>
      <dgm:spPr/>
      <dgm:t>
        <a:bodyPr/>
        <a:lstStyle/>
        <a:p>
          <a:endParaRPr lang="en-US"/>
        </a:p>
      </dgm:t>
    </dgm:pt>
    <dgm:pt modelId="{B2AA961E-93F0-4FC0-8B6F-65D287CCBEA8}" type="pres">
      <dgm:prSet presAssocID="{75EE8246-E5EC-42C3-9A47-9C97DBA8D891}" presName="linear" presStyleCnt="0">
        <dgm:presLayoutVars>
          <dgm:animLvl val="lvl"/>
          <dgm:resizeHandles val="exact"/>
        </dgm:presLayoutVars>
      </dgm:prSet>
      <dgm:spPr/>
    </dgm:pt>
    <dgm:pt modelId="{7A967DBD-4C4F-4013-84D1-B6D772C24FEC}" type="pres">
      <dgm:prSet presAssocID="{001A9411-555D-4D79-8D57-F666A38BCCD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DE28BD5-7194-4DF3-83A9-3BA32CD1559B}" type="pres">
      <dgm:prSet presAssocID="{809F19F8-D706-4122-9811-9FA0305211E1}" presName="spacer" presStyleCnt="0"/>
      <dgm:spPr/>
    </dgm:pt>
    <dgm:pt modelId="{ED8B2620-C224-4A83-AEB2-B0B19B4A2FE3}" type="pres">
      <dgm:prSet presAssocID="{5D71CCE4-4E3B-40E3-93EC-23ECD5E8A11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AA05BCC-D435-469F-A841-9AD3498856C4}" type="pres">
      <dgm:prSet presAssocID="{D3D82284-3315-4C33-91B1-D09D4CDE8413}" presName="spacer" presStyleCnt="0"/>
      <dgm:spPr/>
    </dgm:pt>
    <dgm:pt modelId="{D462385B-10F8-4958-9024-0EBBB0E3FD54}" type="pres">
      <dgm:prSet presAssocID="{C337949F-574D-4F93-A6DF-5768CA01BC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E002190-CD6D-4741-9C81-EE6C54A10659}" type="pres">
      <dgm:prSet presAssocID="{ADFCEF55-0081-499E-A709-41ADE00D09D2}" presName="spacer" presStyleCnt="0"/>
      <dgm:spPr/>
    </dgm:pt>
    <dgm:pt modelId="{CC6A6A18-A8CD-44A1-8A5F-7A018E44044F}" type="pres">
      <dgm:prSet presAssocID="{6A8F5534-5423-4DA0-A2D1-3F0CE11424F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5E6E116-2C32-46BE-A1C6-90342CBBD11D}" type="presOf" srcId="{001A9411-555D-4D79-8D57-F666A38BCCDB}" destId="{7A967DBD-4C4F-4013-84D1-B6D772C24FEC}" srcOrd="0" destOrd="0" presId="urn:microsoft.com/office/officeart/2005/8/layout/vList2"/>
    <dgm:cxn modelId="{BE8B0938-2FD0-4AB9-A23E-959B6CC71680}" type="presOf" srcId="{75EE8246-E5EC-42C3-9A47-9C97DBA8D891}" destId="{B2AA961E-93F0-4FC0-8B6F-65D287CCBEA8}" srcOrd="0" destOrd="0" presId="urn:microsoft.com/office/officeart/2005/8/layout/vList2"/>
    <dgm:cxn modelId="{ADC72E40-C3F8-481A-AB86-76A5A8DB68B8}" type="presOf" srcId="{5D71CCE4-4E3B-40E3-93EC-23ECD5E8A11B}" destId="{ED8B2620-C224-4A83-AEB2-B0B19B4A2FE3}" srcOrd="0" destOrd="0" presId="urn:microsoft.com/office/officeart/2005/8/layout/vList2"/>
    <dgm:cxn modelId="{4ACA494F-754A-4275-A6A5-2E7D9C22E94C}" srcId="{75EE8246-E5EC-42C3-9A47-9C97DBA8D891}" destId="{C337949F-574D-4F93-A6DF-5768CA01BC32}" srcOrd="2" destOrd="0" parTransId="{879CE1E1-82F2-4CB5-884A-EFEC13B1E4D6}" sibTransId="{ADFCEF55-0081-499E-A709-41ADE00D09D2}"/>
    <dgm:cxn modelId="{7D4E0179-56D8-4414-9BC7-C5C1B8EF443F}" type="presOf" srcId="{6A8F5534-5423-4DA0-A2D1-3F0CE11424F2}" destId="{CC6A6A18-A8CD-44A1-8A5F-7A018E44044F}" srcOrd="0" destOrd="0" presId="urn:microsoft.com/office/officeart/2005/8/layout/vList2"/>
    <dgm:cxn modelId="{262A5C8F-6E56-49C0-8E00-D0FBB0E01A24}" srcId="{75EE8246-E5EC-42C3-9A47-9C97DBA8D891}" destId="{001A9411-555D-4D79-8D57-F666A38BCCDB}" srcOrd="0" destOrd="0" parTransId="{2ADAC4C6-7F05-433C-95F1-BFC931D9400C}" sibTransId="{809F19F8-D706-4122-9811-9FA0305211E1}"/>
    <dgm:cxn modelId="{72A82CA7-EBE5-4789-96DA-1056B7F8B00E}" srcId="{75EE8246-E5EC-42C3-9A47-9C97DBA8D891}" destId="{5D71CCE4-4E3B-40E3-93EC-23ECD5E8A11B}" srcOrd="1" destOrd="0" parTransId="{BD158810-24EC-4DE0-89FE-FE829304E0F6}" sibTransId="{D3D82284-3315-4C33-91B1-D09D4CDE8413}"/>
    <dgm:cxn modelId="{B54B1FC9-D1B5-4113-ACC7-CED20FD4BDC6}" type="presOf" srcId="{C337949F-574D-4F93-A6DF-5768CA01BC32}" destId="{D462385B-10F8-4958-9024-0EBBB0E3FD54}" srcOrd="0" destOrd="0" presId="urn:microsoft.com/office/officeart/2005/8/layout/vList2"/>
    <dgm:cxn modelId="{5FD641F1-726A-429E-8B08-52B39E02130C}" srcId="{75EE8246-E5EC-42C3-9A47-9C97DBA8D891}" destId="{6A8F5534-5423-4DA0-A2D1-3F0CE11424F2}" srcOrd="3" destOrd="0" parTransId="{46D7C498-CDBD-4EE1-9A5F-D5752BFA52AC}" sibTransId="{45F10500-15A4-42DE-A727-BCF9F12E5141}"/>
    <dgm:cxn modelId="{00FC7166-D5B6-43E2-9034-AFD4D76BAD80}" type="presParOf" srcId="{B2AA961E-93F0-4FC0-8B6F-65D287CCBEA8}" destId="{7A967DBD-4C4F-4013-84D1-B6D772C24FEC}" srcOrd="0" destOrd="0" presId="urn:microsoft.com/office/officeart/2005/8/layout/vList2"/>
    <dgm:cxn modelId="{440047A7-0805-41E0-A7FE-0E826E2CEA89}" type="presParOf" srcId="{B2AA961E-93F0-4FC0-8B6F-65D287CCBEA8}" destId="{3DE28BD5-7194-4DF3-83A9-3BA32CD1559B}" srcOrd="1" destOrd="0" presId="urn:microsoft.com/office/officeart/2005/8/layout/vList2"/>
    <dgm:cxn modelId="{5A37FAB3-F05F-437A-9925-BC2ED8FAF1E9}" type="presParOf" srcId="{B2AA961E-93F0-4FC0-8B6F-65D287CCBEA8}" destId="{ED8B2620-C224-4A83-AEB2-B0B19B4A2FE3}" srcOrd="2" destOrd="0" presId="urn:microsoft.com/office/officeart/2005/8/layout/vList2"/>
    <dgm:cxn modelId="{193397C6-DC92-4A65-A433-3C18CC73A2A5}" type="presParOf" srcId="{B2AA961E-93F0-4FC0-8B6F-65D287CCBEA8}" destId="{DAA05BCC-D435-469F-A841-9AD3498856C4}" srcOrd="3" destOrd="0" presId="urn:microsoft.com/office/officeart/2005/8/layout/vList2"/>
    <dgm:cxn modelId="{E911B67E-E0EC-484D-943C-B0F2D539B0A1}" type="presParOf" srcId="{B2AA961E-93F0-4FC0-8B6F-65D287CCBEA8}" destId="{D462385B-10F8-4958-9024-0EBBB0E3FD54}" srcOrd="4" destOrd="0" presId="urn:microsoft.com/office/officeart/2005/8/layout/vList2"/>
    <dgm:cxn modelId="{B3599688-E4C2-4076-B2A5-3504BFF9F378}" type="presParOf" srcId="{B2AA961E-93F0-4FC0-8B6F-65D287CCBEA8}" destId="{0E002190-CD6D-4741-9C81-EE6C54A10659}" srcOrd="5" destOrd="0" presId="urn:microsoft.com/office/officeart/2005/8/layout/vList2"/>
    <dgm:cxn modelId="{2E40974F-4A5E-4D56-8DF2-1B632BACA51B}" type="presParOf" srcId="{B2AA961E-93F0-4FC0-8B6F-65D287CCBEA8}" destId="{CC6A6A18-A8CD-44A1-8A5F-7A018E44044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443D0-EF99-4836-911C-A7EFE64BD763}">
      <dsp:nvSpPr>
        <dsp:cNvPr id="0" name=""/>
        <dsp:cNvSpPr/>
      </dsp:nvSpPr>
      <dsp:spPr>
        <a:xfrm>
          <a:off x="0" y="29418"/>
          <a:ext cx="5924550" cy="5411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How To Play</a:t>
          </a:r>
          <a:endParaRPr lang="en-US" sz="25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6416" y="55834"/>
        <a:ext cx="5871718" cy="488293"/>
      </dsp:txXfrm>
    </dsp:sp>
    <dsp:sp modelId="{FC7102E0-2F59-4FF0-A067-5125F0CFBB72}">
      <dsp:nvSpPr>
        <dsp:cNvPr id="0" name=""/>
        <dsp:cNvSpPr/>
      </dsp:nvSpPr>
      <dsp:spPr>
        <a:xfrm>
          <a:off x="0" y="642543"/>
          <a:ext cx="5924550" cy="541125"/>
        </a:xfrm>
        <a:prstGeom prst="roundRect">
          <a:avLst/>
        </a:prstGeom>
        <a:gradFill rotWithShape="0">
          <a:gsLst>
            <a:gs pos="0">
              <a:schemeClr val="accent2">
                <a:hueOff val="553230"/>
                <a:satOff val="2550"/>
                <a:lumOff val="392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553230"/>
                <a:satOff val="2550"/>
                <a:lumOff val="392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553230"/>
                <a:satOff val="2550"/>
                <a:lumOff val="392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Player</a:t>
          </a:r>
          <a:endParaRPr lang="en-US" sz="25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6416" y="668959"/>
        <a:ext cx="5871718" cy="488293"/>
      </dsp:txXfrm>
    </dsp:sp>
    <dsp:sp modelId="{BC4E130A-618B-4EC0-93BA-6481B476EBB2}">
      <dsp:nvSpPr>
        <dsp:cNvPr id="0" name=""/>
        <dsp:cNvSpPr/>
      </dsp:nvSpPr>
      <dsp:spPr>
        <a:xfrm>
          <a:off x="0" y="1255668"/>
          <a:ext cx="5924550" cy="541125"/>
        </a:xfrm>
        <a:prstGeom prst="roundRect">
          <a:avLst/>
        </a:prstGeom>
        <a:gradFill rotWithShape="0">
          <a:gsLst>
            <a:gs pos="0">
              <a:schemeClr val="accent2">
                <a:hueOff val="1106460"/>
                <a:satOff val="5101"/>
                <a:lumOff val="784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1106460"/>
                <a:satOff val="5101"/>
                <a:lumOff val="784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1106460"/>
                <a:satOff val="5101"/>
                <a:lumOff val="784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Enemies</a:t>
          </a:r>
          <a:endParaRPr lang="en-US" sz="25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6416" y="1282084"/>
        <a:ext cx="5871718" cy="488293"/>
      </dsp:txXfrm>
    </dsp:sp>
    <dsp:sp modelId="{9F23EF24-7AA8-42F7-9DCE-C761922564B5}">
      <dsp:nvSpPr>
        <dsp:cNvPr id="0" name=""/>
        <dsp:cNvSpPr/>
      </dsp:nvSpPr>
      <dsp:spPr>
        <a:xfrm>
          <a:off x="0" y="1796793"/>
          <a:ext cx="5924550" cy="58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10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Zombie</a:t>
          </a:r>
          <a:endParaRPr lang="en-US" sz="20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Skeleton</a:t>
          </a:r>
          <a:endParaRPr lang="en-US" sz="20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0" y="1796793"/>
        <a:ext cx="5924550" cy="582187"/>
      </dsp:txXfrm>
    </dsp:sp>
    <dsp:sp modelId="{CAB8B88C-E463-4A45-854F-51BE9F0194B7}">
      <dsp:nvSpPr>
        <dsp:cNvPr id="0" name=""/>
        <dsp:cNvSpPr/>
      </dsp:nvSpPr>
      <dsp:spPr>
        <a:xfrm>
          <a:off x="0" y="2378981"/>
          <a:ext cx="5924550" cy="541125"/>
        </a:xfrm>
        <a:prstGeom prst="roundRect">
          <a:avLst/>
        </a:prstGeom>
        <a:gradFill rotWithShape="0">
          <a:gsLst>
            <a:gs pos="0">
              <a:schemeClr val="accent2">
                <a:hueOff val="1659690"/>
                <a:satOff val="7651"/>
                <a:lumOff val="1177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1659690"/>
                <a:satOff val="7651"/>
                <a:lumOff val="1177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1659690"/>
                <a:satOff val="7651"/>
                <a:lumOff val="1177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Rooms</a:t>
          </a:r>
          <a:endParaRPr lang="en-US" sz="25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6416" y="2405397"/>
        <a:ext cx="5871718" cy="488293"/>
      </dsp:txXfrm>
    </dsp:sp>
    <dsp:sp modelId="{84FF670F-088B-4FFA-B850-DC2FFDD408AA}">
      <dsp:nvSpPr>
        <dsp:cNvPr id="0" name=""/>
        <dsp:cNvSpPr/>
      </dsp:nvSpPr>
      <dsp:spPr>
        <a:xfrm>
          <a:off x="0" y="2920106"/>
          <a:ext cx="5924550" cy="113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104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Basic Room</a:t>
          </a:r>
          <a:endParaRPr lang="en-US" sz="20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Treasure Room</a:t>
          </a:r>
          <a:endParaRPr lang="en-US" sz="20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Battle Room</a:t>
          </a:r>
          <a:endParaRPr lang="en-US" sz="20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Exit Room</a:t>
          </a:r>
          <a:endParaRPr lang="en-US" sz="20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0" y="2920106"/>
        <a:ext cx="5924550" cy="1138500"/>
      </dsp:txXfrm>
    </dsp:sp>
    <dsp:sp modelId="{B103F833-0F34-4788-9168-B88D6C512645}">
      <dsp:nvSpPr>
        <dsp:cNvPr id="0" name=""/>
        <dsp:cNvSpPr/>
      </dsp:nvSpPr>
      <dsp:spPr>
        <a:xfrm>
          <a:off x="0" y="4058606"/>
          <a:ext cx="5924550" cy="541125"/>
        </a:xfrm>
        <a:prstGeom prst="roundRect">
          <a:avLst/>
        </a:prstGeom>
        <a:gradFill rotWithShape="0">
          <a:gsLst>
            <a:gs pos="0">
              <a:schemeClr val="accent2">
                <a:hueOff val="2212920"/>
                <a:satOff val="10201"/>
                <a:lumOff val="156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2212920"/>
                <a:satOff val="10201"/>
                <a:lumOff val="156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2212920"/>
                <a:satOff val="10201"/>
                <a:lumOff val="156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  <a:hlinkClick xmlns:r="http://schemas.openxmlformats.org/officeDocument/2006/relationships"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Ending</a:t>
          </a:r>
          <a:endParaRPr lang="en-US" sz="2500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6416" y="4085022"/>
        <a:ext cx="5871718" cy="4882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E5AE4-F87F-49E0-8939-E44A59685DD9}">
      <dsp:nvSpPr>
        <dsp:cNvPr id="0" name=""/>
        <dsp:cNvSpPr/>
      </dsp:nvSpPr>
      <dsp:spPr>
        <a:xfrm>
          <a:off x="0" y="0"/>
          <a:ext cx="7972329" cy="59469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haroni" panose="02010803020104030203" pitchFamily="2" charset="-79"/>
              <a:cs typeface="Aharoni" panose="02010803020104030203" pitchFamily="2" charset="-79"/>
            </a:rPr>
            <a:t>Once the game loads, you can choose to start the game or exit right away. </a:t>
          </a:r>
        </a:p>
      </dsp:txBody>
      <dsp:txXfrm>
        <a:off x="17418" y="17418"/>
        <a:ext cx="7261022" cy="559863"/>
      </dsp:txXfrm>
    </dsp:sp>
    <dsp:sp modelId="{C9CC70B8-E587-4C0B-B857-DB2189BE6E09}">
      <dsp:nvSpPr>
        <dsp:cNvPr id="0" name=""/>
        <dsp:cNvSpPr/>
      </dsp:nvSpPr>
      <dsp:spPr>
        <a:xfrm>
          <a:off x="595336" y="677297"/>
          <a:ext cx="7972329" cy="59469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haroni" panose="02010803020104030203" pitchFamily="2" charset="-79"/>
              <a:cs typeface="Aharoni" panose="02010803020104030203" pitchFamily="2" charset="-79"/>
            </a:rPr>
            <a:t>If you choose to start the game, the first floor will initiate, and you can move!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Aharoni" panose="02010803020104030203" pitchFamily="2" charset="-79"/>
              <a:cs typeface="Aharoni" panose="02010803020104030203" pitchFamily="2" charset="-79"/>
            </a:rPr>
            <a:t>One of four rooms will be your starter: Basic Room, Treasure Room, Battle Room, Exit Room</a:t>
          </a:r>
        </a:p>
      </dsp:txBody>
      <dsp:txXfrm>
        <a:off x="612754" y="694715"/>
        <a:ext cx="6955602" cy="559863"/>
      </dsp:txXfrm>
    </dsp:sp>
    <dsp:sp modelId="{C40A11D9-C274-4615-9FE1-CECC746ECC7F}">
      <dsp:nvSpPr>
        <dsp:cNvPr id="0" name=""/>
        <dsp:cNvSpPr/>
      </dsp:nvSpPr>
      <dsp:spPr>
        <a:xfrm>
          <a:off x="1190672" y="1354594"/>
          <a:ext cx="7972329" cy="59469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haroni" panose="02010803020104030203" pitchFamily="2" charset="-79"/>
              <a:cs typeface="Aharoni" panose="02010803020104030203" pitchFamily="2" charset="-79"/>
            </a:rPr>
            <a:t>You can move forward or behind each room, and the rooms in said positions will be revealed before entering them.</a:t>
          </a:r>
        </a:p>
      </dsp:txBody>
      <dsp:txXfrm>
        <a:off x="1208090" y="1372012"/>
        <a:ext cx="6955602" cy="559863"/>
      </dsp:txXfrm>
    </dsp:sp>
    <dsp:sp modelId="{E085B4DD-1F7E-47A7-93C7-4642BBEC790A}">
      <dsp:nvSpPr>
        <dsp:cNvPr id="0" name=""/>
        <dsp:cNvSpPr/>
      </dsp:nvSpPr>
      <dsp:spPr>
        <a:xfrm>
          <a:off x="1786008" y="2031891"/>
          <a:ext cx="7972329" cy="59469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haroni" panose="02010803020104030203" pitchFamily="2" charset="-79"/>
              <a:cs typeface="Aharoni" panose="02010803020104030203" pitchFamily="2" charset="-79"/>
            </a:rPr>
            <a:t>Make your way through each floor, finding the exit before moving onto the next.</a:t>
          </a:r>
        </a:p>
      </dsp:txBody>
      <dsp:txXfrm>
        <a:off x="1803426" y="2049309"/>
        <a:ext cx="6955602" cy="559863"/>
      </dsp:txXfrm>
    </dsp:sp>
    <dsp:sp modelId="{12E1A15A-0CD5-4914-ACFF-ED5CDA29DF3D}">
      <dsp:nvSpPr>
        <dsp:cNvPr id="0" name=""/>
        <dsp:cNvSpPr/>
      </dsp:nvSpPr>
      <dsp:spPr>
        <a:xfrm>
          <a:off x="2381345" y="2709188"/>
          <a:ext cx="7972329" cy="59469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haroni" panose="02010803020104030203" pitchFamily="2" charset="-79"/>
              <a:cs typeface="Aharoni" panose="02010803020104030203" pitchFamily="2" charset="-79"/>
            </a:rPr>
            <a:t>Once you die, the game is over, and the program ends.</a:t>
          </a:r>
        </a:p>
      </dsp:txBody>
      <dsp:txXfrm>
        <a:off x="2398763" y="2726606"/>
        <a:ext cx="6955602" cy="559863"/>
      </dsp:txXfrm>
    </dsp:sp>
    <dsp:sp modelId="{549DE511-89E3-4B5E-9FC2-4CD0CAE278AE}">
      <dsp:nvSpPr>
        <dsp:cNvPr id="0" name=""/>
        <dsp:cNvSpPr/>
      </dsp:nvSpPr>
      <dsp:spPr>
        <a:xfrm>
          <a:off x="7585774" y="434461"/>
          <a:ext cx="386554" cy="38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72749" y="434461"/>
        <a:ext cx="212604" cy="290882"/>
      </dsp:txXfrm>
    </dsp:sp>
    <dsp:sp modelId="{268F08B9-3F3A-4B12-9F54-843655E712FF}">
      <dsp:nvSpPr>
        <dsp:cNvPr id="0" name=""/>
        <dsp:cNvSpPr/>
      </dsp:nvSpPr>
      <dsp:spPr>
        <a:xfrm>
          <a:off x="8181111" y="1111758"/>
          <a:ext cx="386554" cy="38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268086" y="1111758"/>
        <a:ext cx="212604" cy="290882"/>
      </dsp:txXfrm>
    </dsp:sp>
    <dsp:sp modelId="{F0976316-5E9C-411A-BCFF-E3B23AC3BF05}">
      <dsp:nvSpPr>
        <dsp:cNvPr id="0" name=""/>
        <dsp:cNvSpPr/>
      </dsp:nvSpPr>
      <dsp:spPr>
        <a:xfrm>
          <a:off x="8776447" y="1779143"/>
          <a:ext cx="386554" cy="38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863422" y="1779143"/>
        <a:ext cx="212604" cy="290882"/>
      </dsp:txXfrm>
    </dsp:sp>
    <dsp:sp modelId="{664D2200-C74B-41A3-B4B2-E7092A66A984}">
      <dsp:nvSpPr>
        <dsp:cNvPr id="0" name=""/>
        <dsp:cNvSpPr/>
      </dsp:nvSpPr>
      <dsp:spPr>
        <a:xfrm>
          <a:off x="9371783" y="2463048"/>
          <a:ext cx="386554" cy="38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458758" y="2463048"/>
        <a:ext cx="212604" cy="290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B949B-377A-4333-A65A-5B77BEE7E695}">
      <dsp:nvSpPr>
        <dsp:cNvPr id="0" name=""/>
        <dsp:cNvSpPr/>
      </dsp:nvSpPr>
      <dsp:spPr>
        <a:xfrm>
          <a:off x="2315259" y="1040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8EC0E-0C8B-441A-993C-C576B7C04E71}">
      <dsp:nvSpPr>
        <dsp:cNvPr id="0" name=""/>
        <dsp:cNvSpPr/>
      </dsp:nvSpPr>
      <dsp:spPr>
        <a:xfrm>
          <a:off x="2732071" y="427222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61861-AD8E-4DCB-820A-A65CE6B08178}">
      <dsp:nvSpPr>
        <dsp:cNvPr id="0" name=""/>
        <dsp:cNvSpPr/>
      </dsp:nvSpPr>
      <dsp:spPr>
        <a:xfrm>
          <a:off x="1690040" y="2575410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latin typeface="Aharoni" panose="02010803020104030203" pitchFamily="2" charset="-79"/>
              <a:cs typeface="Aharoni" panose="02010803020104030203" pitchFamily="2" charset="-79"/>
            </a:rPr>
            <a:t>Just a basic room, doesn’t contain anything for the player to do.</a:t>
          </a:r>
        </a:p>
      </dsp:txBody>
      <dsp:txXfrm>
        <a:off x="1690040" y="2575410"/>
        <a:ext cx="3206250" cy="720000"/>
      </dsp:txXfrm>
    </dsp:sp>
    <dsp:sp modelId="{4A1975FB-D507-4C3C-86D7-D844DA6785B6}">
      <dsp:nvSpPr>
        <dsp:cNvPr id="0" name=""/>
        <dsp:cNvSpPr/>
      </dsp:nvSpPr>
      <dsp:spPr>
        <a:xfrm>
          <a:off x="6082603" y="1040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01433-0167-47B6-AB7A-4FFA7070D841}">
      <dsp:nvSpPr>
        <dsp:cNvPr id="0" name=""/>
        <dsp:cNvSpPr/>
      </dsp:nvSpPr>
      <dsp:spPr>
        <a:xfrm>
          <a:off x="6499415" y="427222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E94EE-61AF-407F-9136-5EEEDE63C43B}">
      <dsp:nvSpPr>
        <dsp:cNvPr id="0" name=""/>
        <dsp:cNvSpPr/>
      </dsp:nvSpPr>
      <dsp:spPr>
        <a:xfrm>
          <a:off x="5457384" y="2575410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latin typeface="Aharoni" panose="02010803020104030203" pitchFamily="2" charset="-79"/>
              <a:cs typeface="Aharoni" panose="02010803020104030203" pitchFamily="2" charset="-79"/>
            </a:rPr>
            <a:t>Can move forward or behind from here</a:t>
          </a:r>
        </a:p>
      </dsp:txBody>
      <dsp:txXfrm>
        <a:off x="5457384" y="2575410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9AC9E-7D33-4801-9559-F84F2F6C18C6}">
      <dsp:nvSpPr>
        <dsp:cNvPr id="0" name=""/>
        <dsp:cNvSpPr/>
      </dsp:nvSpPr>
      <dsp:spPr>
        <a:xfrm>
          <a:off x="681337" y="77909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40F62-FF05-428B-BD3A-1DE4827799B2}">
      <dsp:nvSpPr>
        <dsp:cNvPr id="0" name=""/>
        <dsp:cNvSpPr/>
      </dsp:nvSpPr>
      <dsp:spPr>
        <a:xfrm>
          <a:off x="1076212" y="47278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D0ECF-F0E7-4E17-AAC1-190057543B53}">
      <dsp:nvSpPr>
        <dsp:cNvPr id="0" name=""/>
        <dsp:cNvSpPr/>
      </dsp:nvSpPr>
      <dsp:spPr>
        <a:xfrm>
          <a:off x="89024" y="250791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Aharoni" panose="02010803020104030203" pitchFamily="2" charset="-79"/>
              <a:cs typeface="Aharoni" panose="02010803020104030203" pitchFamily="2" charset="-79"/>
            </a:rPr>
            <a:t>Treasure Room! Allows the player to have their stats boosted once entering.</a:t>
          </a:r>
        </a:p>
      </dsp:txBody>
      <dsp:txXfrm>
        <a:off x="89024" y="2507910"/>
        <a:ext cx="3037500" cy="720000"/>
      </dsp:txXfrm>
    </dsp:sp>
    <dsp:sp modelId="{0EB443CA-86D4-40B2-A6ED-48C476E75230}">
      <dsp:nvSpPr>
        <dsp:cNvPr id="0" name=""/>
        <dsp:cNvSpPr/>
      </dsp:nvSpPr>
      <dsp:spPr>
        <a:xfrm>
          <a:off x="4250400" y="77909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90485-9703-4AAE-9429-87A5436C1F61}">
      <dsp:nvSpPr>
        <dsp:cNvPr id="0" name=""/>
        <dsp:cNvSpPr/>
      </dsp:nvSpPr>
      <dsp:spPr>
        <a:xfrm>
          <a:off x="4645275" y="47278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8FFDF-06C8-4084-8355-92D0B9DB9B3D}">
      <dsp:nvSpPr>
        <dsp:cNvPr id="0" name=""/>
        <dsp:cNvSpPr/>
      </dsp:nvSpPr>
      <dsp:spPr>
        <a:xfrm>
          <a:off x="3658087" y="250791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Aharoni" panose="02010803020104030203" pitchFamily="2" charset="-79"/>
              <a:cs typeface="Aharoni" panose="02010803020104030203" pitchFamily="2" charset="-79"/>
            </a:rPr>
            <a:t>Has a 1/20 chance to become a mimic room, damaging and weakening the player instead.</a:t>
          </a:r>
        </a:p>
      </dsp:txBody>
      <dsp:txXfrm>
        <a:off x="3658087" y="2507910"/>
        <a:ext cx="3037500" cy="720000"/>
      </dsp:txXfrm>
    </dsp:sp>
    <dsp:sp modelId="{B801EBD1-6212-45A2-BB3B-1408164AF4C1}">
      <dsp:nvSpPr>
        <dsp:cNvPr id="0" name=""/>
        <dsp:cNvSpPr/>
      </dsp:nvSpPr>
      <dsp:spPr>
        <a:xfrm>
          <a:off x="7819462" y="77909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D60AB-1744-46EF-A716-3725E635D7A4}">
      <dsp:nvSpPr>
        <dsp:cNvPr id="0" name=""/>
        <dsp:cNvSpPr/>
      </dsp:nvSpPr>
      <dsp:spPr>
        <a:xfrm>
          <a:off x="8214337" y="472784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E540E-6040-4F1C-A2D8-E22AA5510EB8}">
      <dsp:nvSpPr>
        <dsp:cNvPr id="0" name=""/>
        <dsp:cNvSpPr/>
      </dsp:nvSpPr>
      <dsp:spPr>
        <a:xfrm>
          <a:off x="7227150" y="250791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Aharoni" panose="02010803020104030203" pitchFamily="2" charset="-79"/>
              <a:cs typeface="Aharoni" panose="02010803020104030203" pitchFamily="2" charset="-79"/>
            </a:rPr>
            <a:t>Player can move forwards or behind from here.</a:t>
          </a:r>
        </a:p>
      </dsp:txBody>
      <dsp:txXfrm>
        <a:off x="7227150" y="2507910"/>
        <a:ext cx="303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67DBD-4C4F-4013-84D1-B6D772C24FEC}">
      <dsp:nvSpPr>
        <dsp:cNvPr id="0" name=""/>
        <dsp:cNvSpPr/>
      </dsp:nvSpPr>
      <dsp:spPr>
        <a:xfrm>
          <a:off x="0" y="62414"/>
          <a:ext cx="5924550" cy="1076400"/>
        </a:xfrm>
        <a:prstGeom prst="roundRect">
          <a:avLst/>
        </a:prstGeom>
        <a:solidFill>
          <a:schemeClr val="bg2"/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haroni" panose="02010803020104030203" pitchFamily="2" charset="-79"/>
              <a:cs typeface="Aharoni" panose="02010803020104030203" pitchFamily="2" charset="-79"/>
            </a:rPr>
            <a:t>A battle room! Will contain either monster in the game, and the player will have to fight!</a:t>
          </a:r>
        </a:p>
      </dsp:txBody>
      <dsp:txXfrm>
        <a:off x="52546" y="114960"/>
        <a:ext cx="5819458" cy="971308"/>
      </dsp:txXfrm>
    </dsp:sp>
    <dsp:sp modelId="{ED8B2620-C224-4A83-AEB2-B0B19B4A2FE3}">
      <dsp:nvSpPr>
        <dsp:cNvPr id="0" name=""/>
        <dsp:cNvSpPr/>
      </dsp:nvSpPr>
      <dsp:spPr>
        <a:xfrm>
          <a:off x="0" y="1205054"/>
          <a:ext cx="5924550" cy="1076400"/>
        </a:xfrm>
        <a:prstGeom prst="roundRect">
          <a:avLst/>
        </a:prstGeom>
        <a:solidFill>
          <a:schemeClr val="bg2"/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haroni" panose="02010803020104030203" pitchFamily="2" charset="-79"/>
              <a:cs typeface="Aharoni" panose="02010803020104030203" pitchFamily="2" charset="-79"/>
            </a:rPr>
            <a:t>You can run from this battle, but you’ll be attacked and lose health if you do!</a:t>
          </a:r>
        </a:p>
      </dsp:txBody>
      <dsp:txXfrm>
        <a:off x="52546" y="1257600"/>
        <a:ext cx="5819458" cy="971308"/>
      </dsp:txXfrm>
    </dsp:sp>
    <dsp:sp modelId="{D462385B-10F8-4958-9024-0EBBB0E3FD54}">
      <dsp:nvSpPr>
        <dsp:cNvPr id="0" name=""/>
        <dsp:cNvSpPr/>
      </dsp:nvSpPr>
      <dsp:spPr>
        <a:xfrm>
          <a:off x="0" y="2347695"/>
          <a:ext cx="5924550" cy="1076400"/>
        </a:xfrm>
        <a:prstGeom prst="roundRect">
          <a:avLst/>
        </a:prstGeom>
        <a:solidFill>
          <a:schemeClr val="bg2"/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haroni" panose="02010803020104030203" pitchFamily="2" charset="-79"/>
              <a:cs typeface="Aharoni" panose="02010803020104030203" pitchFamily="2" charset="-79"/>
            </a:rPr>
            <a:t>You can move forwards or behind a room once the battle is over.</a:t>
          </a:r>
        </a:p>
      </dsp:txBody>
      <dsp:txXfrm>
        <a:off x="52546" y="2400241"/>
        <a:ext cx="5819458" cy="971308"/>
      </dsp:txXfrm>
    </dsp:sp>
    <dsp:sp modelId="{CC6A6A18-A8CD-44A1-8A5F-7A018E44044F}">
      <dsp:nvSpPr>
        <dsp:cNvPr id="0" name=""/>
        <dsp:cNvSpPr/>
      </dsp:nvSpPr>
      <dsp:spPr>
        <a:xfrm>
          <a:off x="0" y="3490335"/>
          <a:ext cx="5924550" cy="1076400"/>
        </a:xfrm>
        <a:prstGeom prst="roundRect">
          <a:avLst/>
        </a:prstGeom>
        <a:solidFill>
          <a:schemeClr val="bg2"/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haroni" panose="02010803020104030203" pitchFamily="2" charset="-79"/>
              <a:cs typeface="Aharoni" panose="02010803020104030203" pitchFamily="2" charset="-79"/>
            </a:rPr>
            <a:t>If you lose the battle, it’s game over!</a:t>
          </a:r>
        </a:p>
      </dsp:txBody>
      <dsp:txXfrm>
        <a:off x="52546" y="3542881"/>
        <a:ext cx="5819458" cy="971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4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01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8812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31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99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39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47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3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4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7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4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8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2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6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9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2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5CDB0-F8A3-4D47-A8C7-499E6CF5B5A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3D65D-F64E-4727-B5C6-82ADEF340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8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EFD219-8BCD-4714-AFB2-AA1C6CAA6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6B19D-2A01-452F-80DE-87A219485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9063" y="1060110"/>
            <a:ext cx="6801998" cy="4737780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0">
                <a:effectLst/>
                <a:latin typeface="Jungle Fever Inline NF" panose="02010905060303020204" pitchFamily="2" charset="0"/>
              </a:rPr>
              <a:t>DungeonFest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0BB8C-8C08-44AD-9EBB-B43BE66A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664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5568B-6DC6-BA2D-C669-D0F2A5790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075" y="1060110"/>
            <a:ext cx="2540787" cy="4737780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text-based dungeon crawler!</a:t>
            </a:r>
          </a:p>
          <a:p>
            <a:pPr algn="l"/>
            <a:r>
              <a:rPr lang="en-US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Created by: Jackson Campbell</a:t>
            </a:r>
          </a:p>
        </p:txBody>
      </p:sp>
    </p:spTree>
    <p:extLst>
      <p:ext uri="{BB962C8B-B14F-4D97-AF65-F5344CB8AC3E}">
        <p14:creationId xmlns:p14="http://schemas.microsoft.com/office/powerpoint/2010/main" val="189882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670F-0F45-A492-A57A-48C675FC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Treasure Room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C6B8C8-B8C4-5F09-644F-9F5AD234DE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492342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54DB08-977A-E686-EB91-76B1DE8D96FB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8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2151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B7C4-55BE-CF0A-19B0-699652B5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Battle room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807027-4824-A45E-8295-B3F99CFF9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1608355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9E3061B-814C-C659-AB88-2AD515CD4C00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8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32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DF23-96AB-A9CF-BFD6-1F7E9C23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  <a:t>Exit Room</a:t>
            </a:r>
          </a:p>
        </p:txBody>
      </p:sp>
      <p:pic>
        <p:nvPicPr>
          <p:cNvPr id="5" name="Picture 4" descr="An open door on a blue wall">
            <a:extLst>
              <a:ext uri="{FF2B5EF4-FFF2-40B4-BE49-F238E27FC236}">
                <a16:creationId xmlns:a16="http://schemas.microsoft.com/office/drawing/2014/main" id="{18754FDD-5860-4848-F980-CA5104E6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7750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C060E-9646-A236-91FB-C885C45C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You found the exit! You can now choose to move to the next floor or stay on the current floor for a bit longer.</a:t>
            </a:r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4B2B7C7-963C-92DC-25C1-3B4D131B503B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4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398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DBB1A9-22FF-46E7-97B9-AE547747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C4262-EC16-B848-2091-70410E00B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703" y="1289888"/>
            <a:ext cx="5854698" cy="4278224"/>
          </a:xfrm>
        </p:spPr>
        <p:txBody>
          <a:bodyPr anchor="ctr">
            <a:normAutofit/>
          </a:bodyPr>
          <a:lstStyle/>
          <a:p>
            <a:pPr algn="r"/>
            <a:r>
              <a:rPr lang="en-US" sz="11500" dirty="0">
                <a:latin typeface="Aharoni" panose="02010803020104030203" pitchFamily="2" charset="-79"/>
                <a:cs typeface="Aharoni" panose="02010803020104030203" pitchFamily="2" charset="-79"/>
              </a:rPr>
              <a:t>Good luck!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862FB-6074-88AB-2EAA-A4E0C324A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8221" y="1289889"/>
            <a:ext cx="2989891" cy="4278223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If you can survive…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AAD47-56AD-4EE6-A88C-981D060D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7811" y="2473325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8A33EE-17AE-2B12-5E21-9EAA99C21C82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425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A374-67AE-8955-46C1-08C7CF3D0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09600"/>
            <a:ext cx="3643150" cy="560331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Table of contents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8DE8DF4-D170-0312-DC0F-A6703E2F83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256754"/>
              </p:ext>
            </p:extLst>
          </p:nvPr>
        </p:nvGraphicFramePr>
        <p:xfrm>
          <a:off x="5127625" y="1114425"/>
          <a:ext cx="5924550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00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5FB8-3D2B-B54C-D5E1-79BF360D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Aharoni" panose="02010803020104030203" pitchFamily="2" charset="-79"/>
                <a:cs typeface="Aharoni" panose="02010803020104030203" pitchFamily="2" charset="-79"/>
              </a:rPr>
              <a:t>How to play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F48C361-64F8-4B77-A9ED-0AB2002EA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046222"/>
              </p:ext>
            </p:extLst>
          </p:nvPr>
        </p:nvGraphicFramePr>
        <p:xfrm>
          <a:off x="914400" y="2257654"/>
          <a:ext cx="10353675" cy="330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6CAE30C-D6FA-7336-B683-BE44373306D8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8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035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560E-96A8-8BA8-E958-61905754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The player</a:t>
            </a:r>
          </a:p>
        </p:txBody>
      </p:sp>
      <p:pic>
        <p:nvPicPr>
          <p:cNvPr id="5" name="Picture 4" descr="A cartoon of a knight holding a sword&#10;&#10;Description automatically generated">
            <a:extLst>
              <a:ext uri="{FF2B5EF4-FFF2-40B4-BE49-F238E27FC236}">
                <a16:creationId xmlns:a16="http://schemas.microsoft.com/office/drawing/2014/main" id="{BC5F1DA5-13EE-E43E-C108-82286D236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r="24853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96CB-9CAF-2D9E-F040-8FF96A4C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r>
              <a:rPr lang="en-US" dirty="0"/>
              <a:t>You play the game!</a:t>
            </a:r>
          </a:p>
          <a:p>
            <a:r>
              <a:rPr lang="en-US" dirty="0"/>
              <a:t>Jump through floors as you make your way deeper into the dungeon, with no end in sight.</a:t>
            </a:r>
          </a:p>
          <a:p>
            <a:r>
              <a:rPr lang="en-US" dirty="0"/>
              <a:t>Fight monsters and gain treasure!</a:t>
            </a:r>
          </a:p>
          <a:p>
            <a:r>
              <a:rPr lang="en-US" dirty="0"/>
              <a:t>Once you die, it’s game over and the game ends!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C0BBF4-A27C-2D88-4FD9-94867C09CF69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4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594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EFD219-8BCD-4714-AFB2-AA1C6CAA6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125CE-A9BB-11C6-45B7-01A10394C55C}"/>
              </a:ext>
            </a:extLst>
          </p:cNvPr>
          <p:cNvSpPr txBox="1"/>
          <p:nvPr/>
        </p:nvSpPr>
        <p:spPr>
          <a:xfrm>
            <a:off x="4549063" y="1060110"/>
            <a:ext cx="6801998" cy="4737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Enemies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F0BB8C-8C08-44AD-9EBB-B43BE66A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664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E13A9-D12A-DA47-9E2C-B8C2E22F5C32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9369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407F6B-EC26-6D05-7002-64A8C5BA2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9E3FC1-BDF5-1085-A4DC-C6C1475EC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DF617-4EA9-BF52-8F9D-C674B26C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8" y="609600"/>
            <a:ext cx="3408068" cy="132632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Enemies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63270C-E7B1-154D-EDBC-EDD853422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zombie crawling in dirt">
            <a:extLst>
              <a:ext uri="{FF2B5EF4-FFF2-40B4-BE49-F238E27FC236}">
                <a16:creationId xmlns:a16="http://schemas.microsoft.com/office/drawing/2014/main" id="{76182156-56B9-CC1E-46DD-BC561447C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490" y="1458590"/>
            <a:ext cx="5926045" cy="39408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CD6DDC-A226-135B-345F-51B519057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9F12B-F103-8E46-0A26-2E3A2063D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7" y="2096064"/>
            <a:ext cx="3408070" cy="396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Zombies</a:t>
            </a:r>
          </a:p>
          <a:p>
            <a:r>
              <a:rPr lang="en-US" sz="16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Zombies have lower health, yet higher attack and defense as they have muscles to control what they do and defend themselves a bit easier.</a:t>
            </a:r>
          </a:p>
          <a:p>
            <a:r>
              <a:rPr lang="en-US" sz="16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 Attack: Club</a:t>
            </a:r>
          </a:p>
          <a:p>
            <a:r>
              <a:rPr lang="en-US" sz="16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Stats:</a:t>
            </a:r>
          </a:p>
          <a:p>
            <a:pPr lvl="1"/>
            <a:r>
              <a:rPr lang="en-US" sz="16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Health: 20</a:t>
            </a:r>
          </a:p>
          <a:p>
            <a:pPr lvl="1"/>
            <a:r>
              <a:rPr lang="en-US" sz="16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Attack: 10</a:t>
            </a:r>
          </a:p>
          <a:p>
            <a:pPr lvl="1"/>
            <a:r>
              <a:rPr lang="en-US" sz="16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Defense: 6</a:t>
            </a:r>
          </a:p>
          <a:p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ABC97-EB76-8022-D24C-F71995E030F5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1316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6AE7B63-D295-41BA-AC4A-E390B90E5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EF13B-4C90-71C3-6CF4-6831755F1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Autofit/>
          </a:bodyPr>
          <a:lstStyle/>
          <a:p>
            <a:r>
              <a:rPr lang="en-US" sz="8800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Enemies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6DD7D1-E01C-464B-945C-F6E88018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skeleton holding a sword&#10;&#10;Description automatically generated">
            <a:extLst>
              <a:ext uri="{FF2B5EF4-FFF2-40B4-BE49-F238E27FC236}">
                <a16:creationId xmlns:a16="http://schemas.microsoft.com/office/drawing/2014/main" id="{B99C8C9D-5155-3E1A-8CA7-070330539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49" y="1114868"/>
            <a:ext cx="2927377" cy="462826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80E4150-F3C6-4470-AF85-36BFD3E39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9F9F-A42F-BB98-96E4-747D6BA1D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3"/>
            <a:ext cx="6340085" cy="3957131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Skeletons</a:t>
            </a:r>
          </a:p>
          <a:p>
            <a:pPr marL="228600" marR="0" lvl="0" indent="-228600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Skeletons have high health, as they’ve strengthened their bones over time. However, they have low attack and defense stats to compromise.</a:t>
            </a:r>
          </a:p>
          <a:p>
            <a:pPr marL="228600" marR="0" lvl="0" indent="-228600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Main Attack: Head Hitter</a:t>
            </a:r>
          </a:p>
          <a:p>
            <a:pPr marL="228600" marR="0" lvl="0" indent="-228600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Stats:</a:t>
            </a:r>
          </a:p>
          <a:p>
            <a:pPr marL="685800" marR="0" lvl="1" indent="-228600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Health: 10</a:t>
            </a:r>
          </a:p>
          <a:p>
            <a:pPr marL="685800" marR="0" lvl="1" indent="-228600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Attack: 6</a:t>
            </a:r>
          </a:p>
          <a:p>
            <a:pPr marL="685800" marR="0" lvl="1" indent="-228600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Defense: 4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0A12E-714B-114C-B0CC-B1FAB5D87D25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502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C8170-D59B-C75B-95A8-A65AA16A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47FC57-0DA9-98EA-1A27-8DADFE330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CA6A2-1E6B-8A00-0D69-58153860D00C}"/>
              </a:ext>
            </a:extLst>
          </p:cNvPr>
          <p:cNvSpPr txBox="1"/>
          <p:nvPr/>
        </p:nvSpPr>
        <p:spPr>
          <a:xfrm>
            <a:off x="4549063" y="1060110"/>
            <a:ext cx="6801998" cy="4737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Rooms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73D52C-E581-8AB9-B9AD-26E7113CB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6646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95CF4-74EF-72A0-2126-35DF4B3E4468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905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6A9B-6706-F6C1-DA2C-9283018C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Autofit/>
          </a:bodyPr>
          <a:lstStyle/>
          <a:p>
            <a: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  <a:t>Basic Room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A77747-6AD9-88EA-159D-4DB9C4B067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091978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1A3C415-C3B1-3AAE-91B9-08DAB85AC2A7}"/>
              </a:ext>
            </a:extLst>
          </p:cNvPr>
          <p:cNvSpPr txBox="1"/>
          <p:nvPr/>
        </p:nvSpPr>
        <p:spPr>
          <a:xfrm>
            <a:off x="-40153" y="64886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8" action="ppaction://hlinksldjump"/>
              </a:rPr>
              <a:t>Back to contents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8951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81</TotalTime>
  <Words>473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Arial</vt:lpstr>
      <vt:lpstr>Bookman Old Style</vt:lpstr>
      <vt:lpstr>Jungle Fever Inline NF</vt:lpstr>
      <vt:lpstr>Rockwell</vt:lpstr>
      <vt:lpstr>Damask</vt:lpstr>
      <vt:lpstr>DungeonFest</vt:lpstr>
      <vt:lpstr>Table of contents</vt:lpstr>
      <vt:lpstr>How to play</vt:lpstr>
      <vt:lpstr>The player</vt:lpstr>
      <vt:lpstr>PowerPoint Presentation</vt:lpstr>
      <vt:lpstr>Enemies</vt:lpstr>
      <vt:lpstr>Enemies</vt:lpstr>
      <vt:lpstr>PowerPoint Presentation</vt:lpstr>
      <vt:lpstr>Basic Room</vt:lpstr>
      <vt:lpstr>Treasure Room</vt:lpstr>
      <vt:lpstr>Battle room</vt:lpstr>
      <vt:lpstr>Exit Room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Jackson Campbell</dc:creator>
  <cp:lastModifiedBy>Jackson Campbell</cp:lastModifiedBy>
  <cp:revision>1</cp:revision>
  <dcterms:created xsi:type="dcterms:W3CDTF">2024-10-28T00:11:18Z</dcterms:created>
  <dcterms:modified xsi:type="dcterms:W3CDTF">2024-10-28T01:32:49Z</dcterms:modified>
</cp:coreProperties>
</file>